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7"/>
  </p:notesMasterIdLst>
  <p:sldIdLst>
    <p:sldId id="256" r:id="rId2"/>
    <p:sldId id="285" r:id="rId3"/>
    <p:sldId id="298" r:id="rId4"/>
    <p:sldId id="350" r:id="rId5"/>
    <p:sldId id="351" r:id="rId6"/>
    <p:sldId id="352" r:id="rId7"/>
    <p:sldId id="353" r:id="rId8"/>
    <p:sldId id="259" r:id="rId9"/>
    <p:sldId id="261" r:id="rId10"/>
    <p:sldId id="332" r:id="rId11"/>
    <p:sldId id="333" r:id="rId12"/>
    <p:sldId id="354" r:id="rId13"/>
    <p:sldId id="331" r:id="rId14"/>
    <p:sldId id="355" r:id="rId15"/>
    <p:sldId id="304" r:id="rId16"/>
    <p:sldId id="305" r:id="rId17"/>
    <p:sldId id="303" r:id="rId18"/>
    <p:sldId id="307" r:id="rId19"/>
    <p:sldId id="309" r:id="rId20"/>
    <p:sldId id="308" r:id="rId21"/>
    <p:sldId id="326" r:id="rId22"/>
    <p:sldId id="327" r:id="rId23"/>
    <p:sldId id="349" r:id="rId24"/>
    <p:sldId id="348" r:id="rId25"/>
    <p:sldId id="347" r:id="rId26"/>
    <p:sldId id="346" r:id="rId27"/>
    <p:sldId id="357" r:id="rId28"/>
    <p:sldId id="358" r:id="rId29"/>
    <p:sldId id="359" r:id="rId30"/>
    <p:sldId id="360" r:id="rId31"/>
    <p:sldId id="286" r:id="rId32"/>
    <p:sldId id="319" r:id="rId33"/>
    <p:sldId id="320" r:id="rId34"/>
    <p:sldId id="287" r:id="rId35"/>
    <p:sldId id="329" r:id="rId36"/>
    <p:sldId id="330" r:id="rId37"/>
    <p:sldId id="328" r:id="rId38"/>
    <p:sldId id="321" r:id="rId39"/>
    <p:sldId id="324" r:id="rId40"/>
    <p:sldId id="344" r:id="rId41"/>
    <p:sldId id="325" r:id="rId42"/>
    <p:sldId id="345" r:id="rId43"/>
    <p:sldId id="363" r:id="rId44"/>
    <p:sldId id="342" r:id="rId45"/>
    <p:sldId id="356" r:id="rId46"/>
    <p:sldId id="361" r:id="rId47"/>
    <p:sldId id="343" r:id="rId48"/>
    <p:sldId id="362" r:id="rId49"/>
    <p:sldId id="335" r:id="rId50"/>
    <p:sldId id="336" r:id="rId51"/>
    <p:sldId id="337" r:id="rId52"/>
    <p:sldId id="338" r:id="rId53"/>
    <p:sldId id="339" r:id="rId54"/>
    <p:sldId id="340" r:id="rId55"/>
    <p:sldId id="279" r:id="rId56"/>
  </p:sldIdLst>
  <p:sldSz cx="9144000" cy="6858000" type="screen4x3"/>
  <p:notesSz cx="6858000" cy="9144000"/>
  <p:embeddedFontLst>
    <p:embeddedFont>
      <p:font typeface="Sniglet" charset="0"/>
      <p:regular r:id="rId58"/>
    </p:embeddedFont>
    <p:embeddedFont>
      <p:font typeface="Dosis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79707" autoAdjust="0"/>
  </p:normalViewPr>
  <p:slideViewPr>
    <p:cSldViewPr>
      <p:cViewPr varScale="1">
        <p:scale>
          <a:sx n="86" d="100"/>
          <a:sy n="86" d="100"/>
        </p:scale>
        <p:origin x="-714" y="-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Welcome</a:t>
            </a:r>
            <a:r>
              <a:rPr lang="es-ES" dirty="0"/>
              <a:t> to </a:t>
            </a:r>
            <a:r>
              <a:rPr lang="es-ES" dirty="0" err="1"/>
              <a:t>ClimbCode’s</a:t>
            </a:r>
            <a:r>
              <a:rPr lang="es-ES" dirty="0"/>
              <a:t> </a:t>
            </a:r>
            <a:r>
              <a:rPr lang="es-ES" dirty="0" err="1"/>
              <a:t>exposition</a:t>
            </a:r>
            <a:r>
              <a:rPr lang="es-ES" dirty="0"/>
              <a:t>. </a:t>
            </a:r>
            <a:r>
              <a:rPr lang="es-ES" dirty="0" err="1"/>
              <a:t>Here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features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 are </a:t>
            </a:r>
            <a:r>
              <a:rPr lang="es-ES" baseline="0" dirty="0" err="1"/>
              <a:t>nothing</a:t>
            </a:r>
            <a:r>
              <a:rPr lang="es-ES" baseline="0" dirty="0"/>
              <a:t> </a:t>
            </a:r>
            <a:r>
              <a:rPr lang="es-ES" baseline="0" dirty="0" err="1"/>
              <a:t>but</a:t>
            </a:r>
            <a:r>
              <a:rPr lang="es-ES" baseline="0" dirty="0"/>
              <a:t> a </a:t>
            </a:r>
            <a:r>
              <a:rPr lang="es-ES" baseline="0" dirty="0" err="1"/>
              <a:t>combination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usual </a:t>
            </a:r>
            <a:r>
              <a:rPr lang="es-ES" baseline="0" dirty="0" err="1"/>
              <a:t>exercises</a:t>
            </a:r>
            <a:r>
              <a:rPr lang="es-ES" baseline="0" dirty="0"/>
              <a:t> and </a:t>
            </a:r>
            <a:r>
              <a:rPr lang="es-ES" baseline="0" dirty="0" err="1"/>
              <a:t>coding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results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a new </a:t>
            </a:r>
            <a:r>
              <a:rPr lang="es-ES" baseline="0" dirty="0" err="1"/>
              <a:t>brand</a:t>
            </a:r>
            <a:r>
              <a:rPr lang="es-ES" baseline="0" dirty="0"/>
              <a:t> </a:t>
            </a:r>
            <a:r>
              <a:rPr lang="es-ES" baseline="0" dirty="0" err="1"/>
              <a:t>kind</a:t>
            </a:r>
            <a:r>
              <a:rPr lang="es-ES" baseline="0" dirty="0"/>
              <a:t> of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form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principal </a:t>
            </a:r>
            <a:r>
              <a:rPr lang="es-ES" baseline="0" dirty="0" err="1"/>
              <a:t>content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.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are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alternative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usual </a:t>
            </a:r>
            <a:r>
              <a:rPr lang="es-ES" baseline="0" dirty="0" err="1"/>
              <a:t>ones</a:t>
            </a:r>
            <a:r>
              <a:rPr lang="es-ES" baseline="0" dirty="0"/>
              <a:t> </a:t>
            </a:r>
            <a:r>
              <a:rPr lang="es-ES" baseline="0" dirty="0" err="1"/>
              <a:t>instead</a:t>
            </a:r>
            <a:r>
              <a:rPr lang="es-ES" baseline="0" dirty="0"/>
              <a:t> of a </a:t>
            </a:r>
            <a:r>
              <a:rPr lang="es-ES" baseline="0" dirty="0" err="1"/>
              <a:t>way</a:t>
            </a:r>
            <a:r>
              <a:rPr lang="es-ES" baseline="0" dirty="0"/>
              <a:t> to </a:t>
            </a:r>
            <a:r>
              <a:rPr lang="es-ES" baseline="0" dirty="0" err="1"/>
              <a:t>learn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, </a:t>
            </a:r>
            <a:r>
              <a:rPr lang="es-ES" baseline="0" dirty="0" err="1"/>
              <a:t>fulfilling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objectives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usual </a:t>
            </a:r>
            <a:r>
              <a:rPr lang="es-ES" baseline="0" dirty="0" err="1"/>
              <a:t>ones</a:t>
            </a:r>
            <a:r>
              <a:rPr lang="es-ES" baseline="0" dirty="0"/>
              <a:t> in a new and </a:t>
            </a:r>
            <a:r>
              <a:rPr lang="es-ES" baseline="0" dirty="0" err="1"/>
              <a:t>interesting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fact</a:t>
            </a:r>
            <a:r>
              <a:rPr lang="es-ES" baseline="0" dirty="0"/>
              <a:t> of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makes</a:t>
            </a:r>
            <a:r>
              <a:rPr lang="es-ES" baseline="0" dirty="0"/>
              <a:t> a </a:t>
            </a:r>
            <a:r>
              <a:rPr lang="es-ES" baseline="0" dirty="0" err="1"/>
              <a:t>great</a:t>
            </a:r>
            <a:r>
              <a:rPr lang="es-ES" baseline="0" dirty="0"/>
              <a:t> </a:t>
            </a:r>
            <a:r>
              <a:rPr lang="es-ES" baseline="0" dirty="0" err="1"/>
              <a:t>doubt</a:t>
            </a:r>
            <a:r>
              <a:rPr lang="es-ES" baseline="0" dirty="0"/>
              <a:t> </a:t>
            </a:r>
            <a:r>
              <a:rPr lang="es-ES" baseline="0" dirty="0" err="1"/>
              <a:t>appear</a:t>
            </a:r>
            <a:r>
              <a:rPr lang="es-ES" baseline="0" dirty="0"/>
              <a:t>: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necessary</a:t>
            </a:r>
            <a:r>
              <a:rPr lang="es-ES" baseline="0" dirty="0"/>
              <a:t> to </a:t>
            </a:r>
            <a:r>
              <a:rPr lang="es-ES" baseline="0" dirty="0" err="1"/>
              <a:t>learn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use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plataform</a:t>
            </a:r>
            <a:r>
              <a:rPr lang="es-ES" baseline="0" dirty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answer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absolutely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! And </a:t>
            </a:r>
            <a:r>
              <a:rPr lang="es-ES" baseline="0" dirty="0" err="1"/>
              <a:t>that’s</a:t>
            </a:r>
            <a:r>
              <a:rPr lang="es-ES" baseline="0" dirty="0"/>
              <a:t>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despite</a:t>
            </a:r>
            <a:r>
              <a:rPr lang="es-ES" baseline="0" dirty="0"/>
              <a:t> </a:t>
            </a:r>
            <a:r>
              <a:rPr lang="es-ES" baseline="0" dirty="0" err="1"/>
              <a:t>being</a:t>
            </a:r>
            <a:r>
              <a:rPr lang="es-ES" baseline="0" dirty="0"/>
              <a:t> </a:t>
            </a:r>
            <a:r>
              <a:rPr lang="es-ES" baseline="0" dirty="0" err="1"/>
              <a:t>created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means</a:t>
            </a:r>
            <a:r>
              <a:rPr lang="es-ES" baseline="0" dirty="0"/>
              <a:t>, are </a:t>
            </a:r>
            <a:r>
              <a:rPr lang="es-ES" baseline="0" dirty="0" err="1"/>
              <a:t>interactive</a:t>
            </a:r>
            <a:r>
              <a:rPr lang="es-ES" baseline="0" dirty="0"/>
              <a:t> and </a:t>
            </a:r>
            <a:r>
              <a:rPr lang="es-ES" baseline="0" dirty="0" err="1"/>
              <a:t>both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 can </a:t>
            </a:r>
            <a:r>
              <a:rPr lang="es-ES" baseline="0" dirty="0" err="1"/>
              <a:t>make</a:t>
            </a:r>
            <a:r>
              <a:rPr lang="es-ES" baseline="0" dirty="0"/>
              <a:t> use of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without</a:t>
            </a:r>
            <a:r>
              <a:rPr lang="es-ES" baseline="0" dirty="0"/>
              <a:t> </a:t>
            </a:r>
            <a:r>
              <a:rPr lang="es-ES" baseline="0" dirty="0" err="1"/>
              <a:t>any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where</a:t>
            </a:r>
            <a:r>
              <a:rPr lang="es-ES" baseline="0" dirty="0"/>
              <a:t> do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come </a:t>
            </a:r>
            <a:r>
              <a:rPr lang="es-ES" baseline="0" dirty="0" err="1"/>
              <a:t>from</a:t>
            </a:r>
            <a:r>
              <a:rPr lang="es-ES" baseline="0" dirty="0"/>
              <a:t>? </a:t>
            </a:r>
            <a:r>
              <a:rPr lang="es-ES" baseline="0" dirty="0" err="1"/>
              <a:t>It’s</a:t>
            </a:r>
            <a:r>
              <a:rPr lang="es-ES" baseline="0" dirty="0"/>
              <a:t> simple. </a:t>
            </a:r>
            <a:r>
              <a:rPr lang="es-ES" baseline="0" dirty="0" err="1"/>
              <a:t>Independent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.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are </a:t>
            </a:r>
            <a:r>
              <a:rPr lang="es-ES" baseline="0" dirty="0" err="1"/>
              <a:t>tested</a:t>
            </a:r>
            <a:r>
              <a:rPr lang="es-ES" baseline="0" dirty="0"/>
              <a:t> </a:t>
            </a:r>
            <a:r>
              <a:rPr lang="es-ES" baseline="0" dirty="0" err="1"/>
              <a:t>before</a:t>
            </a:r>
            <a:r>
              <a:rPr lang="es-ES" baseline="0" dirty="0"/>
              <a:t> </a:t>
            </a:r>
            <a:r>
              <a:rPr lang="es-ES" baseline="0" dirty="0" err="1"/>
              <a:t>allowing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to be </a:t>
            </a:r>
            <a:r>
              <a:rPr lang="es-ES" baseline="0" dirty="0" err="1"/>
              <a:t>added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list</a:t>
            </a:r>
            <a:r>
              <a:rPr lang="es-ES" baseline="0" dirty="0"/>
              <a:t> of </a:t>
            </a:r>
            <a:r>
              <a:rPr lang="es-ES" baseline="0" dirty="0" err="1"/>
              <a:t>content</a:t>
            </a:r>
            <a:r>
              <a:rPr lang="es-ES" baseline="0" dirty="0"/>
              <a:t>,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know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suit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platform’s</a:t>
            </a:r>
            <a:r>
              <a:rPr lang="es-ES" baseline="0" dirty="0"/>
              <a:t> </a:t>
            </a:r>
            <a:r>
              <a:rPr lang="es-ES" baseline="0" dirty="0" err="1"/>
              <a:t>point</a:t>
            </a:r>
            <a:r>
              <a:rPr lang="es-ES" baseline="0" dirty="0"/>
              <a:t> of </a:t>
            </a:r>
            <a:r>
              <a:rPr lang="es-ES" baseline="0" dirty="0" err="1"/>
              <a:t>view</a:t>
            </a:r>
            <a:r>
              <a:rPr lang="es-ES" baseline="0" dirty="0"/>
              <a:t> </a:t>
            </a:r>
            <a:r>
              <a:rPr lang="es-ES" baseline="0" dirty="0" err="1"/>
              <a:t>before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users</a:t>
            </a:r>
            <a:r>
              <a:rPr lang="es-ES" baseline="0" dirty="0"/>
              <a:t> can use </a:t>
            </a:r>
            <a:r>
              <a:rPr lang="es-ES" baseline="0" dirty="0" err="1"/>
              <a:t>them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That’s</a:t>
            </a:r>
            <a:r>
              <a:rPr lang="es-ES" baseline="0" dirty="0"/>
              <a:t> </a:t>
            </a:r>
            <a:r>
              <a:rPr lang="es-ES" baseline="0" dirty="0" err="1"/>
              <a:t>when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come to </a:t>
            </a:r>
            <a:r>
              <a:rPr lang="es-ES" baseline="0" dirty="0" err="1"/>
              <a:t>scene</a:t>
            </a:r>
            <a:r>
              <a:rPr lang="es-ES" baseline="0" dirty="0"/>
              <a:t>.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buy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 </a:t>
            </a:r>
            <a:r>
              <a:rPr lang="es-ES" baseline="0" dirty="0"/>
              <a:t>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increase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and </a:t>
            </a:r>
            <a:r>
              <a:rPr lang="es-ES" baseline="0" dirty="0" err="1"/>
              <a:t>offer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 a </a:t>
            </a:r>
            <a:r>
              <a:rPr lang="es-ES" baseline="0" dirty="0" err="1"/>
              <a:t>higher</a:t>
            </a:r>
            <a:r>
              <a:rPr lang="es-ES" baseline="0" dirty="0"/>
              <a:t> </a:t>
            </a:r>
            <a:r>
              <a:rPr lang="es-ES" baseline="0" dirty="0" err="1"/>
              <a:t>volume</a:t>
            </a:r>
            <a:r>
              <a:rPr lang="es-ES" baseline="0" dirty="0"/>
              <a:t> of </a:t>
            </a:r>
            <a:r>
              <a:rPr lang="es-ES" baseline="0" dirty="0" err="1"/>
              <a:t>content</a:t>
            </a:r>
            <a:r>
              <a:rPr lang="es-ES" baseline="0" dirty="0"/>
              <a:t> to use in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lessons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purchases</a:t>
            </a:r>
            <a:r>
              <a:rPr lang="es-ES" baseline="0" dirty="0"/>
              <a:t>,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can </a:t>
            </a:r>
            <a:r>
              <a:rPr lang="es-ES" baseline="0" dirty="0" err="1"/>
              <a:t>view</a:t>
            </a:r>
            <a:r>
              <a:rPr lang="es-ES" baseline="0" dirty="0"/>
              <a:t> a </a:t>
            </a:r>
            <a:r>
              <a:rPr lang="es-ES" baseline="0" dirty="0" err="1"/>
              <a:t>list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every</a:t>
            </a:r>
            <a:r>
              <a:rPr lang="es-ES" baseline="0" dirty="0"/>
              <a:t> single </a:t>
            </a:r>
            <a:r>
              <a:rPr lang="es-ES" baseline="0" dirty="0" err="1"/>
              <a:t>exercise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choosing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ones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 to </a:t>
            </a:r>
            <a:r>
              <a:rPr lang="es-ES" baseline="0" dirty="0" err="1"/>
              <a:t>get</a:t>
            </a:r>
            <a:r>
              <a:rPr lang="es-ES" baseline="0" dirty="0"/>
              <a:t> and </a:t>
            </a:r>
            <a:r>
              <a:rPr lang="es-ES" baseline="0" dirty="0" err="1"/>
              <a:t>paying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price</a:t>
            </a:r>
            <a:r>
              <a:rPr lang="es-ES" baseline="0" dirty="0"/>
              <a:t> </a:t>
            </a:r>
            <a:r>
              <a:rPr lang="es-ES" baseline="0" dirty="0" err="1"/>
              <a:t>associated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Once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school</a:t>
            </a:r>
            <a:r>
              <a:rPr lang="es-ES" baseline="0" dirty="0"/>
              <a:t> </a:t>
            </a:r>
            <a:r>
              <a:rPr lang="es-ES" baseline="0" dirty="0" err="1"/>
              <a:t>acquires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teachers</a:t>
            </a:r>
            <a:r>
              <a:rPr lang="es-ES" baseline="0" dirty="0"/>
              <a:t> can use </a:t>
            </a:r>
            <a:r>
              <a:rPr lang="es-ES" baseline="0" dirty="0" err="1"/>
              <a:t>then</a:t>
            </a:r>
            <a:r>
              <a:rPr lang="es-ES" baseline="0" dirty="0"/>
              <a:t> to </a:t>
            </a:r>
            <a:r>
              <a:rPr lang="es-ES" baseline="0" dirty="0" err="1"/>
              <a:t>support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lessons</a:t>
            </a:r>
            <a:r>
              <a:rPr lang="es-ES" baseline="0" dirty="0"/>
              <a:t>, and </a:t>
            </a:r>
            <a:r>
              <a:rPr lang="es-ES" baseline="0" dirty="0" err="1"/>
              <a:t>students</a:t>
            </a:r>
            <a:r>
              <a:rPr lang="es-ES" baseline="0" dirty="0"/>
              <a:t> can </a:t>
            </a:r>
            <a:r>
              <a:rPr lang="es-ES" baseline="0" dirty="0" err="1"/>
              <a:t>access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do </a:t>
            </a:r>
            <a:r>
              <a:rPr lang="es-ES" baseline="0" dirty="0" err="1"/>
              <a:t>them</a:t>
            </a:r>
            <a:r>
              <a:rPr lang="es-ES" baseline="0" dirty="0"/>
              <a:t> and use </a:t>
            </a:r>
            <a:r>
              <a:rPr lang="es-ES" baseline="0" dirty="0" err="1"/>
              <a:t>them</a:t>
            </a:r>
            <a:r>
              <a:rPr lang="es-ES" baseline="0" dirty="0"/>
              <a:t> as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addition</a:t>
            </a:r>
            <a:r>
              <a:rPr lang="es-ES" baseline="0" dirty="0"/>
              <a:t> to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learning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teachers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upload</a:t>
            </a:r>
            <a:r>
              <a:rPr lang="es-ES" baseline="0" dirty="0"/>
              <a:t> and </a:t>
            </a:r>
            <a:r>
              <a:rPr lang="es-ES" baseline="0" dirty="0" err="1"/>
              <a:t>download</a:t>
            </a:r>
            <a:r>
              <a:rPr lang="es-ES" baseline="0" dirty="0"/>
              <a:t> </a:t>
            </a:r>
            <a:r>
              <a:rPr lang="es-ES" baseline="0" dirty="0" err="1"/>
              <a:t>documents</a:t>
            </a:r>
            <a:r>
              <a:rPr lang="es-ES" baseline="0" dirty="0"/>
              <a:t> </a:t>
            </a:r>
            <a:r>
              <a:rPr lang="es-ES" baseline="0" dirty="0" err="1"/>
              <a:t>related</a:t>
            </a:r>
            <a:r>
              <a:rPr lang="es-ES" baseline="0" dirty="0"/>
              <a:t> to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and </a:t>
            </a:r>
            <a:r>
              <a:rPr lang="es-ES" baseline="0" dirty="0" err="1"/>
              <a:t>students</a:t>
            </a:r>
            <a:r>
              <a:rPr lang="es-ES" baseline="0" dirty="0"/>
              <a:t> can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And </a:t>
            </a:r>
            <a:r>
              <a:rPr lang="es-ES" baseline="0" dirty="0" err="1"/>
              <a:t>last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least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administrators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able</a:t>
            </a:r>
            <a:r>
              <a:rPr lang="es-ES" baseline="0" dirty="0"/>
              <a:t> to </a:t>
            </a:r>
            <a:r>
              <a:rPr lang="es-ES" baseline="0" dirty="0" err="1"/>
              <a:t>register</a:t>
            </a:r>
            <a:r>
              <a:rPr lang="es-ES" baseline="0" dirty="0"/>
              <a:t> new </a:t>
            </a:r>
            <a:r>
              <a:rPr lang="es-ES" baseline="0" dirty="0" err="1"/>
              <a:t>schools</a:t>
            </a:r>
            <a:r>
              <a:rPr lang="es-ES" baseline="0" dirty="0"/>
              <a:t>, so as </a:t>
            </a:r>
            <a:r>
              <a:rPr lang="es-ES" baseline="0" dirty="0" err="1"/>
              <a:t>they</a:t>
            </a:r>
            <a:r>
              <a:rPr lang="es-ES" baseline="0" dirty="0"/>
              <a:t> can </a:t>
            </a:r>
            <a:r>
              <a:rPr lang="es-ES" baseline="0" dirty="0" err="1"/>
              <a:t>manage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administrators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promote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 </a:t>
            </a:r>
            <a:r>
              <a:rPr lang="es-ES" baseline="0" dirty="0" err="1"/>
              <a:t>ask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to, </a:t>
            </a:r>
            <a:r>
              <a:rPr lang="es-ES" baseline="0" dirty="0" err="1"/>
              <a:t>previously</a:t>
            </a:r>
            <a:r>
              <a:rPr lang="es-ES" baseline="0" dirty="0"/>
              <a:t> </a:t>
            </a:r>
            <a:r>
              <a:rPr lang="es-ES" baseline="0" dirty="0" err="1"/>
              <a:t>paying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To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processes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created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mockups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view</a:t>
            </a:r>
            <a:r>
              <a:rPr lang="es-ES" baseline="0" dirty="0"/>
              <a:t> a </a:t>
            </a:r>
            <a:r>
              <a:rPr lang="es-ES" baseline="0" dirty="0" err="1"/>
              <a:t>student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once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logs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 To do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</a:t>
            </a:r>
            <a:r>
              <a:rPr lang="es-ES" baseline="0" dirty="0" err="1"/>
              <a:t>just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to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“Mis asignaturas/</a:t>
            </a:r>
            <a:r>
              <a:rPr lang="es-ES" baseline="0" dirty="0" err="1"/>
              <a:t>My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” </a:t>
            </a:r>
            <a:r>
              <a:rPr lang="es-ES" baseline="0" dirty="0" err="1"/>
              <a:t>view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points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going</a:t>
            </a:r>
            <a:r>
              <a:rPr lang="es-ES" baseline="0" dirty="0"/>
              <a:t> to </a:t>
            </a:r>
            <a:r>
              <a:rPr lang="es-ES" baseline="0" dirty="0" err="1"/>
              <a:t>talk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following</a:t>
            </a:r>
            <a:r>
              <a:rPr lang="es-ES" baseline="0" dirty="0"/>
              <a:t> </a:t>
            </a:r>
            <a:r>
              <a:rPr lang="es-ES" baseline="0" dirty="0" err="1"/>
              <a:t>ones</a:t>
            </a:r>
            <a:r>
              <a:rPr lang="es-ES" baseline="0" dirty="0"/>
              <a:t>: </a:t>
            </a:r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introduce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develop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 </a:t>
            </a:r>
            <a:r>
              <a:rPr lang="es-ES" baseline="0" dirty="0" err="1"/>
              <a:t>Next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talk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idea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ClimCode</a:t>
            </a:r>
            <a:r>
              <a:rPr lang="es-ES" baseline="0" dirty="0"/>
              <a:t> </a:t>
            </a:r>
            <a:r>
              <a:rPr lang="es-ES" baseline="0" dirty="0" err="1"/>
              <a:t>represents</a:t>
            </a:r>
            <a:r>
              <a:rPr lang="es-ES" baseline="0" dirty="0"/>
              <a:t> and </a:t>
            </a:r>
            <a:r>
              <a:rPr lang="es-ES" baseline="0" dirty="0" err="1"/>
              <a:t>which</a:t>
            </a:r>
            <a:r>
              <a:rPr lang="es-ES" baseline="0" dirty="0"/>
              <a:t>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form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Minimum</a:t>
            </a:r>
            <a:r>
              <a:rPr lang="es-ES" baseline="0" dirty="0"/>
              <a:t> Viable </a:t>
            </a:r>
            <a:r>
              <a:rPr lang="es-ES" baseline="0" dirty="0" err="1"/>
              <a:t>Product</a:t>
            </a:r>
            <a:r>
              <a:rPr lang="es-ES" baseline="0" dirty="0"/>
              <a:t>. </a:t>
            </a: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skip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business</a:t>
            </a:r>
            <a:r>
              <a:rPr lang="es-ES" baseline="0" dirty="0"/>
              <a:t> </a:t>
            </a:r>
            <a:r>
              <a:rPr lang="es-ES" baseline="0" dirty="0" err="1"/>
              <a:t>environment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followed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ways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achieve</a:t>
            </a:r>
            <a:r>
              <a:rPr lang="es-ES" baseline="0" dirty="0"/>
              <a:t> </a:t>
            </a:r>
            <a:r>
              <a:rPr lang="es-ES" baseline="0" dirty="0" err="1"/>
              <a:t>profit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 </a:t>
            </a: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speak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 </a:t>
            </a:r>
            <a:r>
              <a:rPr lang="es-ES" baseline="0" dirty="0" err="1"/>
              <a:t>methodology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followed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technologies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use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Then</a:t>
            </a:r>
            <a:r>
              <a:rPr lang="es-ES" baseline="0" dirty="0"/>
              <a:t>,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takes</a:t>
            </a:r>
            <a:r>
              <a:rPr lang="es-ES" baseline="0" dirty="0"/>
              <a:t>, and </a:t>
            </a:r>
            <a:r>
              <a:rPr lang="es-ES" baseline="0" dirty="0" err="1"/>
              <a:t>choose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wants</a:t>
            </a:r>
            <a:r>
              <a:rPr lang="es-ES" baseline="0" dirty="0"/>
              <a:t> to </a:t>
            </a:r>
            <a:r>
              <a:rPr lang="es-ES" baseline="0" dirty="0" err="1"/>
              <a:t>access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selecting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name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lead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content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subject</a:t>
            </a:r>
            <a:r>
              <a:rPr lang="es-ES" baseline="0" dirty="0"/>
              <a:t>,  </a:t>
            </a:r>
            <a:r>
              <a:rPr lang="es-ES" baseline="0" dirty="0" err="1"/>
              <a:t>which</a:t>
            </a:r>
            <a:r>
              <a:rPr lang="es-ES" baseline="0" dirty="0"/>
              <a:t> shows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documents</a:t>
            </a:r>
            <a:r>
              <a:rPr lang="es-ES" baseline="0" dirty="0"/>
              <a:t> he/</a:t>
            </a:r>
            <a:r>
              <a:rPr lang="es-ES" baseline="0" dirty="0" err="1"/>
              <a:t>she</a:t>
            </a:r>
            <a:r>
              <a:rPr lang="es-ES" baseline="0" dirty="0"/>
              <a:t> can </a:t>
            </a:r>
            <a:r>
              <a:rPr lang="es-ES" baseline="0" dirty="0" err="1"/>
              <a:t>download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has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subject</a:t>
            </a:r>
            <a:r>
              <a:rPr lang="es-ES" baseline="0" dirty="0"/>
              <a:t>. To do </a:t>
            </a:r>
            <a:r>
              <a:rPr lang="es-ES" baseline="0" dirty="0" err="1"/>
              <a:t>one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</a:t>
            </a:r>
            <a:r>
              <a:rPr lang="es-ES" baseline="0" dirty="0" err="1"/>
              <a:t>just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to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name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show </a:t>
            </a:r>
            <a:r>
              <a:rPr lang="es-ES" baseline="0" dirty="0" err="1"/>
              <a:t>him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content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has a </a:t>
            </a:r>
            <a:r>
              <a:rPr lang="es-ES" baseline="0" dirty="0" err="1"/>
              <a:t>title</a:t>
            </a:r>
            <a:r>
              <a:rPr lang="es-ES" baseline="0" dirty="0"/>
              <a:t>,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introduction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data </a:t>
            </a:r>
            <a:r>
              <a:rPr lang="es-ES" baseline="0" dirty="0" err="1"/>
              <a:t>needed</a:t>
            </a:r>
            <a:r>
              <a:rPr lang="es-ES" baseline="0" dirty="0"/>
              <a:t> in </a:t>
            </a:r>
            <a:r>
              <a:rPr lang="es-ES" baseline="0" dirty="0" err="1"/>
              <a:t>it</a:t>
            </a:r>
            <a:r>
              <a:rPr lang="es-ES" baseline="0" dirty="0"/>
              <a:t>, a </a:t>
            </a:r>
            <a:r>
              <a:rPr lang="es-ES" baseline="0" dirty="0" err="1"/>
              <a:t>drawing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, and </a:t>
            </a:r>
            <a:r>
              <a:rPr lang="es-ES" baseline="0" dirty="0" err="1"/>
              <a:t>explanations</a:t>
            </a:r>
            <a:r>
              <a:rPr lang="es-ES" baseline="0" dirty="0"/>
              <a:t> of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done, </a:t>
            </a:r>
            <a:r>
              <a:rPr lang="es-ES" baseline="0" dirty="0" err="1"/>
              <a:t>step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step</a:t>
            </a:r>
            <a:r>
              <a:rPr lang="es-ES" baseline="0" dirty="0"/>
              <a:t>,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isn’t</a:t>
            </a:r>
            <a:r>
              <a:rPr lang="es-ES" baseline="0" dirty="0"/>
              <a:t> </a:t>
            </a:r>
            <a:r>
              <a:rPr lang="es-ES" baseline="0" dirty="0" err="1"/>
              <a:t>already</a:t>
            </a:r>
            <a:r>
              <a:rPr lang="es-ES" baseline="0" dirty="0"/>
              <a:t> done. </a:t>
            </a: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</a:t>
            </a:r>
            <a:r>
              <a:rPr lang="es-ES" baseline="0" dirty="0" err="1"/>
              <a:t>just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to </a:t>
            </a:r>
            <a:r>
              <a:rPr lang="es-ES" baseline="0" dirty="0" err="1"/>
              <a:t>change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allowed</a:t>
            </a:r>
            <a:r>
              <a:rPr lang="es-ES" baseline="0" dirty="0"/>
              <a:t> </a:t>
            </a:r>
            <a:r>
              <a:rPr lang="es-ES" baseline="0" dirty="0" err="1"/>
              <a:t>sections</a:t>
            </a:r>
            <a:r>
              <a:rPr lang="es-ES" baseline="0" dirty="0"/>
              <a:t> to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. In </a:t>
            </a:r>
            <a:r>
              <a:rPr lang="es-ES" baseline="0" dirty="0" err="1"/>
              <a:t>this</a:t>
            </a:r>
            <a:r>
              <a:rPr lang="es-ES" baseline="0" dirty="0"/>
              <a:t> case,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sections</a:t>
            </a:r>
            <a:r>
              <a:rPr lang="es-ES" baseline="0" dirty="0"/>
              <a:t>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initial</a:t>
            </a:r>
            <a:r>
              <a:rPr lang="es-ES" baseline="0" dirty="0"/>
              <a:t> </a:t>
            </a:r>
            <a:r>
              <a:rPr lang="es-ES" baseline="0" dirty="0" err="1"/>
              <a:t>speed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ball</a:t>
            </a:r>
            <a:r>
              <a:rPr lang="es-ES" baseline="0" dirty="0"/>
              <a:t>. </a:t>
            </a:r>
            <a:r>
              <a:rPr lang="es-ES" baseline="0" dirty="0" err="1"/>
              <a:t>After</a:t>
            </a:r>
            <a:r>
              <a:rPr lang="es-ES" baseline="0" dirty="0"/>
              <a:t> </a:t>
            </a:r>
            <a:r>
              <a:rPr lang="es-ES" baseline="0" dirty="0" err="1"/>
              <a:t>preparing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data,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</a:t>
            </a:r>
            <a:r>
              <a:rPr lang="es-ES" baseline="0" dirty="0" err="1"/>
              <a:t>his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 </a:t>
            </a:r>
            <a:r>
              <a:rPr lang="es-ES" baseline="0" dirty="0" err="1"/>
              <a:t>job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selecting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execution</a:t>
            </a:r>
            <a:r>
              <a:rPr lang="es-ES" baseline="0" dirty="0"/>
              <a:t> </a:t>
            </a:r>
            <a:r>
              <a:rPr lang="es-ES" baseline="0" dirty="0" err="1"/>
              <a:t>button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may</a:t>
            </a:r>
            <a:r>
              <a:rPr lang="es-ES" baseline="0" dirty="0"/>
              <a:t> be a </a:t>
            </a:r>
            <a:r>
              <a:rPr lang="es-ES" baseline="0" dirty="0" err="1"/>
              <a:t>button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</a:t>
            </a:r>
            <a:r>
              <a:rPr lang="es-ES" baseline="0" dirty="0"/>
              <a:t> to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code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lies</a:t>
            </a:r>
            <a:r>
              <a:rPr lang="es-ES" baseline="0" dirty="0"/>
              <a:t> </a:t>
            </a:r>
            <a:r>
              <a:rPr lang="es-ES" baseline="0" dirty="0" err="1"/>
              <a:t>below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 and </a:t>
            </a:r>
            <a:r>
              <a:rPr lang="es-ES" baseline="0" dirty="0" err="1"/>
              <a:t>understand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logic</a:t>
            </a:r>
            <a:r>
              <a:rPr lang="es-ES" baseline="0" dirty="0"/>
              <a:t> </a:t>
            </a:r>
            <a:r>
              <a:rPr lang="es-ES" baseline="0" dirty="0" err="1"/>
              <a:t>associated</a:t>
            </a:r>
            <a:r>
              <a:rPr lang="es-ES" baseline="0" dirty="0"/>
              <a:t>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mockup</a:t>
            </a:r>
            <a:r>
              <a:rPr lang="es-ES" baseline="0" dirty="0"/>
              <a:t> shows </a:t>
            </a:r>
            <a:r>
              <a:rPr lang="es-ES" baseline="0" dirty="0" err="1"/>
              <a:t>us</a:t>
            </a:r>
            <a:r>
              <a:rPr lang="es-ES" baseline="0" dirty="0"/>
              <a:t> </a:t>
            </a:r>
            <a:r>
              <a:rPr lang="es-ES" baseline="0" dirty="0" err="1"/>
              <a:t>what</a:t>
            </a:r>
            <a:r>
              <a:rPr lang="es-ES" baseline="0" dirty="0"/>
              <a:t> a </a:t>
            </a:r>
            <a:r>
              <a:rPr lang="es-ES" baseline="0" dirty="0" err="1"/>
              <a:t>programmer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 once he/</a:t>
            </a:r>
            <a:r>
              <a:rPr lang="es-ES" baseline="0" dirty="0" err="1"/>
              <a:t>she</a:t>
            </a:r>
            <a:r>
              <a:rPr lang="es-ES" baseline="0" dirty="0"/>
              <a:t> </a:t>
            </a:r>
            <a:r>
              <a:rPr lang="es-ES" baseline="0" dirty="0" err="1"/>
              <a:t>logs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 To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, he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acces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“Mis Ejercicios/</a:t>
            </a:r>
            <a:r>
              <a:rPr lang="es-ES" baseline="0" dirty="0" err="1"/>
              <a:t>My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” </a:t>
            </a:r>
            <a:r>
              <a:rPr lang="es-ES" baseline="0" dirty="0" err="1"/>
              <a:t>section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Inside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view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a </a:t>
            </a:r>
            <a:r>
              <a:rPr lang="es-ES" baseline="0" dirty="0" err="1"/>
              <a:t>list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made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programmer</a:t>
            </a:r>
            <a:r>
              <a:rPr lang="es-ES" baseline="0" dirty="0"/>
              <a:t>, </a:t>
            </a:r>
            <a:r>
              <a:rPr lang="es-ES" baseline="0" dirty="0" err="1"/>
              <a:t>followed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some</a:t>
            </a:r>
            <a:r>
              <a:rPr lang="es-ES" baseline="0" dirty="0"/>
              <a:t> of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features</a:t>
            </a:r>
            <a:r>
              <a:rPr lang="es-ES" baseline="0" dirty="0"/>
              <a:t>. To </a:t>
            </a:r>
            <a:r>
              <a:rPr lang="es-ES" baseline="0" dirty="0" err="1"/>
              <a:t>create</a:t>
            </a:r>
            <a:r>
              <a:rPr lang="es-ES" baseline="0" dirty="0"/>
              <a:t> a new </a:t>
            </a:r>
            <a:r>
              <a:rPr lang="es-ES" baseline="0" dirty="0" err="1"/>
              <a:t>exercise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programmer</a:t>
            </a:r>
            <a:r>
              <a:rPr lang="es-ES" baseline="0" dirty="0"/>
              <a:t> </a:t>
            </a:r>
            <a:r>
              <a:rPr lang="es-ES" baseline="0" dirty="0" err="1"/>
              <a:t>just</a:t>
            </a:r>
            <a:r>
              <a:rPr lang="es-ES" baseline="0" dirty="0"/>
              <a:t> has to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“Nuevo Ejercicio/New </a:t>
            </a:r>
            <a:r>
              <a:rPr lang="es-ES" baseline="0" dirty="0" err="1"/>
              <a:t>Exercise</a:t>
            </a:r>
            <a:r>
              <a:rPr lang="es-ES" baseline="0" dirty="0"/>
              <a:t>” </a:t>
            </a:r>
            <a:r>
              <a:rPr lang="es-ES" baseline="0" dirty="0" err="1"/>
              <a:t>button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lead </a:t>
            </a:r>
            <a:r>
              <a:rPr lang="es-ES" baseline="0" dirty="0" err="1"/>
              <a:t>him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 to a new </a:t>
            </a:r>
            <a:r>
              <a:rPr lang="es-ES" baseline="0" dirty="0" err="1"/>
              <a:t>view</a:t>
            </a:r>
            <a:r>
              <a:rPr lang="es-ES" baseline="0" dirty="0"/>
              <a:t> in </a:t>
            </a:r>
            <a:r>
              <a:rPr lang="es-ES" baseline="0" dirty="0" err="1"/>
              <a:t>which</a:t>
            </a:r>
            <a:r>
              <a:rPr lang="es-ES" baseline="0" dirty="0"/>
              <a:t> he/</a:t>
            </a:r>
            <a:r>
              <a:rPr lang="es-ES" baseline="0" dirty="0" err="1"/>
              <a:t>she</a:t>
            </a:r>
            <a:r>
              <a:rPr lang="es-ES" baseline="0" dirty="0"/>
              <a:t> can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his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 new </a:t>
            </a:r>
            <a:r>
              <a:rPr lang="es-ES" baseline="0" dirty="0" err="1"/>
              <a:t>exercise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tools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has, </a:t>
            </a:r>
            <a:r>
              <a:rPr lang="es-ES" baseline="0" dirty="0" err="1"/>
              <a:t>which</a:t>
            </a:r>
            <a:r>
              <a:rPr lang="es-ES" baseline="0" dirty="0"/>
              <a:t>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same</a:t>
            </a:r>
            <a:r>
              <a:rPr lang="es-ES" baseline="0" dirty="0"/>
              <a:t> a Notebook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. Once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finished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programmer</a:t>
            </a:r>
            <a:r>
              <a:rPr lang="es-ES" baseline="0" dirty="0"/>
              <a:t> can </a:t>
            </a:r>
            <a:r>
              <a:rPr lang="es-ES" baseline="0" dirty="0" err="1"/>
              <a:t>confirm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creation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“Finalizar Ejercicio/</a:t>
            </a:r>
            <a:r>
              <a:rPr lang="es-ES" baseline="0" dirty="0" err="1"/>
              <a:t>Finish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” </a:t>
            </a:r>
            <a:r>
              <a:rPr lang="es-ES" baseline="0" dirty="0" err="1"/>
              <a:t>button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put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awaiting</a:t>
            </a:r>
            <a:r>
              <a:rPr lang="es-ES" baseline="0" dirty="0"/>
              <a:t>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review</a:t>
            </a:r>
            <a:r>
              <a:rPr lang="es-ES" baseline="0" dirty="0"/>
              <a:t> and </a:t>
            </a:r>
            <a:r>
              <a:rPr lang="es-ES" baseline="0" dirty="0" err="1"/>
              <a:t>addition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list</a:t>
            </a:r>
            <a:r>
              <a:rPr lang="es-ES" baseline="0" dirty="0"/>
              <a:t> of </a:t>
            </a:r>
            <a:r>
              <a:rPr lang="es-ES" baseline="0" dirty="0" err="1"/>
              <a:t>exercises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seen</a:t>
            </a:r>
            <a:r>
              <a:rPr lang="es-ES" baseline="0" dirty="0"/>
              <a:t>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thing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comes to </a:t>
            </a:r>
            <a:r>
              <a:rPr lang="es-ES" baseline="0" dirty="0" err="1"/>
              <a:t>out</a:t>
            </a:r>
            <a:r>
              <a:rPr lang="es-ES" baseline="0" dirty="0"/>
              <a:t> </a:t>
            </a:r>
            <a:r>
              <a:rPr lang="es-ES" baseline="0" dirty="0" err="1"/>
              <a:t>mind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idea </a:t>
            </a:r>
            <a:r>
              <a:rPr lang="es-ES" baseline="0" dirty="0" err="1"/>
              <a:t>isn’t</a:t>
            </a:r>
            <a:r>
              <a:rPr lang="es-ES" baseline="0" dirty="0"/>
              <a:t> </a:t>
            </a:r>
            <a:r>
              <a:rPr lang="es-ES" baseline="0" dirty="0" err="1"/>
              <a:t>already</a:t>
            </a:r>
            <a:r>
              <a:rPr lang="es-ES" baseline="0" dirty="0"/>
              <a:t> </a:t>
            </a:r>
            <a:r>
              <a:rPr lang="es-ES" baseline="0" dirty="0" err="1"/>
              <a:t>developed</a:t>
            </a:r>
            <a:r>
              <a:rPr lang="es-ES" baseline="0" dirty="0"/>
              <a:t>. To </a:t>
            </a:r>
            <a:r>
              <a:rPr lang="es-ES" baseline="0" dirty="0" err="1"/>
              <a:t>answer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studied</a:t>
            </a:r>
            <a:r>
              <a:rPr lang="es-ES" baseline="0" dirty="0"/>
              <a:t> </a:t>
            </a:r>
            <a:r>
              <a:rPr lang="es-ES" baseline="0" dirty="0" err="1"/>
              <a:t>many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competitors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always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same</a:t>
            </a:r>
            <a:r>
              <a:rPr lang="es-ES" baseline="0" dirty="0"/>
              <a:t>: </a:t>
            </a:r>
            <a:r>
              <a:rPr lang="es-ES" baseline="0" dirty="0" err="1"/>
              <a:t>They’re</a:t>
            </a:r>
            <a:r>
              <a:rPr lang="es-ES" baseline="0" dirty="0"/>
              <a:t> </a:t>
            </a:r>
            <a:r>
              <a:rPr lang="es-ES" baseline="0" dirty="0" err="1"/>
              <a:t>focused</a:t>
            </a:r>
            <a:r>
              <a:rPr lang="es-ES" baseline="0" dirty="0"/>
              <a:t> in </a:t>
            </a:r>
            <a:r>
              <a:rPr lang="es-ES" baseline="0" dirty="0" err="1"/>
              <a:t>academic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, </a:t>
            </a:r>
            <a:r>
              <a:rPr lang="es-ES" baseline="0" dirty="0" err="1"/>
              <a:t>document</a:t>
            </a:r>
            <a:r>
              <a:rPr lang="es-ES" baseline="0" dirty="0"/>
              <a:t> </a:t>
            </a:r>
            <a:r>
              <a:rPr lang="es-ES" baseline="0" dirty="0" err="1"/>
              <a:t>managment</a:t>
            </a:r>
            <a:r>
              <a:rPr lang="es-ES" baseline="0" dirty="0"/>
              <a:t>, </a:t>
            </a:r>
            <a:r>
              <a:rPr lang="es-ES" baseline="0" dirty="0" err="1"/>
              <a:t>teaching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</a:t>
            </a:r>
            <a:r>
              <a:rPr lang="es-ES" baseline="0" dirty="0" err="1"/>
              <a:t>doing</a:t>
            </a:r>
            <a:r>
              <a:rPr lang="es-ES" baseline="0" dirty="0"/>
              <a:t> simple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related</a:t>
            </a:r>
            <a:r>
              <a:rPr lang="es-ES" baseline="0" dirty="0"/>
              <a:t> to </a:t>
            </a:r>
            <a:r>
              <a:rPr lang="es-ES" baseline="0" dirty="0" err="1"/>
              <a:t>support</a:t>
            </a:r>
            <a:r>
              <a:rPr lang="es-ES" baseline="0" dirty="0"/>
              <a:t> </a:t>
            </a:r>
            <a:r>
              <a:rPr lang="es-ES" baseline="0" dirty="0" err="1"/>
              <a:t>anything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.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makes</a:t>
            </a:r>
            <a:r>
              <a:rPr lang="es-ES" baseline="0" dirty="0"/>
              <a:t> </a:t>
            </a:r>
            <a:r>
              <a:rPr lang="es-ES" baseline="0" dirty="0" err="1"/>
              <a:t>us</a:t>
            </a:r>
            <a:r>
              <a:rPr lang="es-ES" baseline="0" dirty="0"/>
              <a:t> a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choice</a:t>
            </a:r>
            <a:r>
              <a:rPr lang="es-ES" baseline="0" dirty="0"/>
              <a:t>,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combine </a:t>
            </a:r>
            <a:r>
              <a:rPr lang="es-ES" baseline="0" dirty="0" err="1"/>
              <a:t>document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 and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teachings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, </a:t>
            </a:r>
            <a:r>
              <a:rPr lang="es-ES" baseline="0" dirty="0" err="1"/>
              <a:t>fulfilling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competitors</a:t>
            </a:r>
            <a:r>
              <a:rPr lang="es-ES" baseline="0" dirty="0"/>
              <a:t>’ </a:t>
            </a:r>
            <a:r>
              <a:rPr lang="es-ES" baseline="0" dirty="0" err="1"/>
              <a:t>features</a:t>
            </a:r>
            <a:r>
              <a:rPr lang="es-ES" baseline="0" dirty="0"/>
              <a:t> and </a:t>
            </a:r>
            <a:r>
              <a:rPr lang="es-ES" baseline="0" dirty="0" err="1"/>
              <a:t>adding</a:t>
            </a:r>
            <a:r>
              <a:rPr lang="es-ES" baseline="0" dirty="0"/>
              <a:t> a new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Talking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strengths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basing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said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picture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easy</a:t>
            </a:r>
            <a:r>
              <a:rPr lang="es-ES" baseline="0" dirty="0" smtClean="0"/>
              <a:t> to use,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no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knowledge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needed</a:t>
            </a:r>
            <a:r>
              <a:rPr lang="es-ES" baseline="0" dirty="0" smtClean="0"/>
              <a:t> to do </a:t>
            </a:r>
            <a:r>
              <a:rPr lang="es-ES" baseline="0" dirty="0" smtClean="0"/>
              <a:t>so </a:t>
            </a:r>
            <a:r>
              <a:rPr lang="es-ES" baseline="0" dirty="0" err="1" smtClean="0"/>
              <a:t>while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teacher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.</a:t>
            </a: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weaknesses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hard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expand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markets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focused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educational</a:t>
            </a:r>
            <a:r>
              <a:rPr lang="es-ES" baseline="0" dirty="0" smtClean="0"/>
              <a:t> sector.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strict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lessons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hard</a:t>
            </a:r>
            <a:r>
              <a:rPr lang="es-ES" baseline="0" dirty="0" smtClean="0"/>
              <a:t> to introduce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environment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Speaking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opportunities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jump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another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computers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example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tablets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increase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clients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regarding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extension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usage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tablets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opportunity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add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fulfill</a:t>
            </a:r>
            <a:r>
              <a:rPr lang="es-ES" baseline="0" dirty="0" smtClean="0"/>
              <a:t> more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client’s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needs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First</a:t>
            </a:r>
            <a:r>
              <a:rPr lang="es-ES" dirty="0"/>
              <a:t>,</a:t>
            </a:r>
            <a:r>
              <a:rPr lang="es-ES" baseline="0" dirty="0"/>
              <a:t> </a:t>
            </a:r>
            <a:r>
              <a:rPr lang="es-ES" baseline="0" dirty="0" err="1"/>
              <a:t>let’s</a:t>
            </a:r>
            <a:r>
              <a:rPr lang="es-ES" baseline="0" dirty="0"/>
              <a:t> introduce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members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And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theats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has to </a:t>
            </a:r>
            <a:r>
              <a:rPr lang="es-ES" baseline="0" dirty="0" err="1" smtClean="0"/>
              <a:t>face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two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fact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competitors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idea and use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making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competence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harder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possibility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understimate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difficulty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developing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delay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know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accepted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clients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made</a:t>
            </a:r>
            <a:r>
              <a:rPr lang="es-ES" baseline="0" dirty="0"/>
              <a:t> a </a:t>
            </a:r>
            <a:r>
              <a:rPr lang="es-ES" baseline="0" dirty="0" err="1"/>
              <a:t>survey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survey</a:t>
            </a:r>
            <a:r>
              <a:rPr lang="es-ES" baseline="0" dirty="0"/>
              <a:t> </a:t>
            </a:r>
            <a:r>
              <a:rPr lang="es-ES" baseline="0" dirty="0" err="1"/>
              <a:t>participated</a:t>
            </a:r>
            <a:r>
              <a:rPr lang="es-ES" baseline="0" dirty="0"/>
              <a:t> 88 </a:t>
            </a:r>
            <a:r>
              <a:rPr lang="es-ES" baseline="0" dirty="0" err="1"/>
              <a:t>people</a:t>
            </a:r>
            <a:r>
              <a:rPr lang="es-ES" baseline="0" dirty="0"/>
              <a:t>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70%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related</a:t>
            </a:r>
            <a:r>
              <a:rPr lang="es-ES" baseline="0" dirty="0"/>
              <a:t> to </a:t>
            </a:r>
            <a:r>
              <a:rPr lang="es-ES" baseline="0" dirty="0" err="1"/>
              <a:t>teaching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asked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thought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necessary</a:t>
            </a:r>
            <a:r>
              <a:rPr lang="es-ES" baseline="0" dirty="0"/>
              <a:t> to introduce </a:t>
            </a:r>
            <a:r>
              <a:rPr lang="es-ES" baseline="0" dirty="0" err="1"/>
              <a:t>students</a:t>
            </a:r>
            <a:r>
              <a:rPr lang="es-ES" baseline="0" dirty="0"/>
              <a:t> to </a:t>
            </a:r>
            <a:r>
              <a:rPr lang="es-ES" baseline="0" dirty="0" err="1"/>
              <a:t>programming</a:t>
            </a:r>
            <a:r>
              <a:rPr lang="es-ES" baseline="0" dirty="0"/>
              <a:t> </a:t>
            </a:r>
            <a:r>
              <a:rPr lang="es-ES" baseline="0" dirty="0" err="1"/>
              <a:t>regarding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demand</a:t>
            </a:r>
            <a:r>
              <a:rPr lang="es-ES" baseline="0" dirty="0"/>
              <a:t> of </a:t>
            </a:r>
            <a:r>
              <a:rPr lang="es-ES" baseline="0" dirty="0" err="1"/>
              <a:t>computer</a:t>
            </a:r>
            <a:r>
              <a:rPr lang="es-ES" baseline="0" dirty="0"/>
              <a:t> </a:t>
            </a:r>
            <a:r>
              <a:rPr lang="es-ES" baseline="0" dirty="0" err="1"/>
              <a:t>technicians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business</a:t>
            </a:r>
            <a:r>
              <a:rPr lang="es-ES" baseline="0" dirty="0"/>
              <a:t> sector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days</a:t>
            </a:r>
            <a:r>
              <a:rPr lang="es-ES" baseline="0" dirty="0"/>
              <a:t>. </a:t>
            </a:r>
            <a:r>
              <a:rPr lang="es-ES" baseline="0" dirty="0" err="1"/>
              <a:t>Almost</a:t>
            </a:r>
            <a:r>
              <a:rPr lang="es-ES" baseline="0" dirty="0"/>
              <a:t> </a:t>
            </a:r>
            <a:r>
              <a:rPr lang="es-ES" baseline="0" dirty="0" err="1"/>
              <a:t>everyone</a:t>
            </a:r>
            <a:r>
              <a:rPr lang="es-ES" baseline="0" dirty="0"/>
              <a:t> </a:t>
            </a:r>
            <a:r>
              <a:rPr lang="es-ES" baseline="0" dirty="0" err="1"/>
              <a:t>answered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thought</a:t>
            </a:r>
            <a:r>
              <a:rPr lang="es-ES" baseline="0" dirty="0"/>
              <a:t> so.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Then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asked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like</a:t>
            </a:r>
            <a:r>
              <a:rPr lang="es-ES" baseline="0" dirty="0"/>
              <a:t> to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tool</a:t>
            </a:r>
            <a:r>
              <a:rPr lang="es-ES" baseline="0" dirty="0"/>
              <a:t> to </a:t>
            </a:r>
            <a:r>
              <a:rPr lang="es-ES" baseline="0" dirty="0" err="1"/>
              <a:t>achieve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in </a:t>
            </a:r>
            <a:r>
              <a:rPr lang="es-ES" baseline="0" dirty="0" err="1"/>
              <a:t>schools</a:t>
            </a:r>
            <a:r>
              <a:rPr lang="es-ES" baseline="0" dirty="0"/>
              <a:t>. </a:t>
            </a:r>
            <a:r>
              <a:rPr lang="es-ES" baseline="0" dirty="0" err="1"/>
              <a:t>Again</a:t>
            </a:r>
            <a:r>
              <a:rPr lang="es-ES" baseline="0" dirty="0"/>
              <a:t> </a:t>
            </a:r>
            <a:r>
              <a:rPr lang="es-ES" baseline="0" dirty="0" err="1"/>
              <a:t>most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people</a:t>
            </a:r>
            <a:r>
              <a:rPr lang="es-ES" baseline="0" dirty="0"/>
              <a:t> </a:t>
            </a:r>
            <a:r>
              <a:rPr lang="es-ES" baseline="0" dirty="0" err="1"/>
              <a:t>answered</a:t>
            </a:r>
            <a:r>
              <a:rPr lang="es-ES" baseline="0" dirty="0"/>
              <a:t> </a:t>
            </a:r>
            <a:r>
              <a:rPr lang="es-ES" baseline="0" dirty="0" err="1"/>
              <a:t>positively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entering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usage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tool</a:t>
            </a:r>
            <a:r>
              <a:rPr lang="es-ES" baseline="0" dirty="0"/>
              <a:t>, </a:t>
            </a:r>
            <a:r>
              <a:rPr lang="es-ES" baseline="0" dirty="0" err="1"/>
              <a:t>many</a:t>
            </a:r>
            <a:r>
              <a:rPr lang="es-ES" baseline="0" dirty="0"/>
              <a:t> of </a:t>
            </a:r>
            <a:r>
              <a:rPr lang="es-ES" baseline="0" dirty="0" err="1"/>
              <a:t>then</a:t>
            </a:r>
            <a:r>
              <a:rPr lang="es-ES" baseline="0" dirty="0"/>
              <a:t> </a:t>
            </a:r>
            <a:r>
              <a:rPr lang="es-ES" baseline="0" dirty="0" err="1"/>
              <a:t>answered</a:t>
            </a:r>
            <a:r>
              <a:rPr lang="es-ES" baseline="0" dirty="0"/>
              <a:t> </a:t>
            </a:r>
            <a:r>
              <a:rPr lang="es-ES" baseline="0" dirty="0" err="1"/>
              <a:t>again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use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tool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in case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too</a:t>
            </a:r>
            <a:r>
              <a:rPr lang="es-ES" baseline="0" dirty="0"/>
              <a:t> </a:t>
            </a:r>
            <a:r>
              <a:rPr lang="es-ES" baseline="0" dirty="0" err="1"/>
              <a:t>complex</a:t>
            </a:r>
            <a:r>
              <a:rPr lang="es-ES" baseline="0" dirty="0"/>
              <a:t>,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prefer</a:t>
            </a:r>
            <a:r>
              <a:rPr lang="es-ES" baseline="0" dirty="0"/>
              <a:t> </a:t>
            </a:r>
            <a:r>
              <a:rPr lang="es-ES" baseline="0" dirty="0" err="1"/>
              <a:t>doing</a:t>
            </a:r>
            <a:r>
              <a:rPr lang="es-ES" baseline="0" dirty="0"/>
              <a:t> so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help</a:t>
            </a:r>
            <a:r>
              <a:rPr lang="es-ES" baseline="0" dirty="0"/>
              <a:t> of </a:t>
            </a:r>
            <a:r>
              <a:rPr lang="es-ES" baseline="0" dirty="0" err="1"/>
              <a:t>manuals</a:t>
            </a:r>
            <a:r>
              <a:rPr lang="es-ES" baseline="0" dirty="0"/>
              <a:t> </a:t>
            </a:r>
            <a:r>
              <a:rPr lang="es-ES" baseline="0" dirty="0" err="1"/>
              <a:t>or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helping</a:t>
            </a:r>
            <a:r>
              <a:rPr lang="es-ES" baseline="0" dirty="0"/>
              <a:t> </a:t>
            </a:r>
            <a:r>
              <a:rPr lang="es-ES" baseline="0" dirty="0" err="1"/>
              <a:t>tools</a:t>
            </a:r>
            <a:r>
              <a:rPr lang="es-ES" baseline="0" dirty="0"/>
              <a:t>. As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know</a:t>
            </a:r>
            <a:r>
              <a:rPr lang="es-ES" baseline="0" dirty="0"/>
              <a:t>,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wouldn’t</a:t>
            </a:r>
            <a:r>
              <a:rPr lang="es-ES" baseline="0" dirty="0"/>
              <a:t> be </a:t>
            </a:r>
            <a:r>
              <a:rPr lang="es-ES" baseline="0" dirty="0" err="1"/>
              <a:t>necessary</a:t>
            </a:r>
            <a:r>
              <a:rPr lang="es-ES" baseline="0" dirty="0"/>
              <a:t> at </a:t>
            </a:r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look at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works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asked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thought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students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lessons</a:t>
            </a:r>
            <a:r>
              <a:rPr lang="es-ES" baseline="0" dirty="0"/>
              <a:t> a bit more </a:t>
            </a:r>
            <a:r>
              <a:rPr lang="es-ES" baseline="0" dirty="0" err="1"/>
              <a:t>amusing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tool</a:t>
            </a:r>
            <a:r>
              <a:rPr lang="es-ES" baseline="0" dirty="0"/>
              <a:t>, and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answered</a:t>
            </a:r>
            <a:r>
              <a:rPr lang="es-ES" baseline="0" dirty="0"/>
              <a:t> </a:t>
            </a:r>
            <a:r>
              <a:rPr lang="es-ES" baseline="0" dirty="0" err="1"/>
              <a:t>again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agreed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in </a:t>
            </a:r>
            <a:r>
              <a:rPr lang="es-ES" baseline="0" dirty="0" err="1"/>
              <a:t>most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cases.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Once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seen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acceptance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doubt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have</a:t>
            </a:r>
            <a:r>
              <a:rPr lang="es-ES" baseline="0" dirty="0"/>
              <a:t> in </a:t>
            </a:r>
            <a:r>
              <a:rPr lang="es-ES" baseline="0" dirty="0" err="1"/>
              <a:t>mind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much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cost</a:t>
            </a:r>
            <a:r>
              <a:rPr lang="es-ES" baseline="0" dirty="0"/>
              <a:t> in </a:t>
            </a:r>
            <a:r>
              <a:rPr lang="es-ES" baseline="0" dirty="0" err="1"/>
              <a:t>practice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Then</a:t>
            </a:r>
            <a:r>
              <a:rPr lang="es-ES" dirty="0"/>
              <a:t>,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, in </a:t>
            </a:r>
            <a:r>
              <a:rPr lang="es-ES" baseline="0" dirty="0" err="1"/>
              <a:t>the</a:t>
            </a:r>
            <a:r>
              <a:rPr lang="es-ES" baseline="0" dirty="0"/>
              <a:t> 4 </a:t>
            </a:r>
            <a:r>
              <a:rPr lang="es-ES" baseline="0" dirty="0" err="1"/>
              <a:t>months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develop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3700€ per </a:t>
            </a:r>
            <a:r>
              <a:rPr lang="es-ES" baseline="0" dirty="0" err="1"/>
              <a:t>month</a:t>
            </a:r>
            <a:r>
              <a:rPr lang="es-ES" baseline="0" dirty="0"/>
              <a:t> in </a:t>
            </a:r>
            <a:r>
              <a:rPr lang="es-ES" baseline="0" dirty="0" err="1"/>
              <a:t>direct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refer</a:t>
            </a:r>
            <a:r>
              <a:rPr lang="es-ES" baseline="0" dirty="0"/>
              <a:t> to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team’s</a:t>
            </a:r>
            <a:r>
              <a:rPr lang="es-ES" baseline="0" dirty="0"/>
              <a:t> salaries.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case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indirect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4750€ per </a:t>
            </a:r>
            <a:r>
              <a:rPr lang="es-ES" baseline="0" dirty="0" err="1"/>
              <a:t>month</a:t>
            </a:r>
            <a:r>
              <a:rPr lang="es-ES" baseline="0" dirty="0"/>
              <a:t> </a:t>
            </a:r>
            <a:r>
              <a:rPr lang="es-ES" baseline="0" dirty="0" err="1"/>
              <a:t>spent</a:t>
            </a:r>
            <a:r>
              <a:rPr lang="es-ES" baseline="0" dirty="0"/>
              <a:t> </a:t>
            </a:r>
            <a:r>
              <a:rPr lang="es-ES" baseline="0" dirty="0" err="1"/>
              <a:t>into</a:t>
            </a:r>
            <a:r>
              <a:rPr lang="es-ES" baseline="0" dirty="0"/>
              <a:t> </a:t>
            </a:r>
            <a:r>
              <a:rPr lang="es-ES" baseline="0" dirty="0" err="1"/>
              <a:t>co-working</a:t>
            </a:r>
            <a:r>
              <a:rPr lang="es-ES" baseline="0" dirty="0"/>
              <a:t> </a:t>
            </a:r>
            <a:r>
              <a:rPr lang="es-ES" baseline="0" dirty="0" err="1"/>
              <a:t>spaces</a:t>
            </a:r>
            <a:r>
              <a:rPr lang="es-ES" baseline="0" dirty="0"/>
              <a:t> and hosting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application</a:t>
            </a:r>
            <a:r>
              <a:rPr lang="es-ES" baseline="0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amortizations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team’s</a:t>
            </a:r>
            <a:r>
              <a:rPr lang="es-ES" baseline="0" dirty="0"/>
              <a:t> </a:t>
            </a:r>
            <a:r>
              <a:rPr lang="es-ES" baseline="0" dirty="0" err="1"/>
              <a:t>equipment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spent</a:t>
            </a:r>
            <a:r>
              <a:rPr lang="es-ES" baseline="0" dirty="0"/>
              <a:t> 800€ per </a:t>
            </a:r>
            <a:r>
              <a:rPr lang="es-ES" baseline="0" dirty="0" err="1"/>
              <a:t>month</a:t>
            </a:r>
            <a:endParaRPr lang="es-E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Alejandro Román, </a:t>
            </a:r>
            <a:r>
              <a:rPr lang="es-ES" dirty="0" err="1"/>
              <a:t>who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Project Manager, Álvaro Domínguez, </a:t>
            </a:r>
            <a:r>
              <a:rPr lang="es-ES" baseline="0" dirty="0" err="1"/>
              <a:t>the</a:t>
            </a:r>
            <a:r>
              <a:rPr lang="es-ES" baseline="0" dirty="0"/>
              <a:t> Business Manager…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costs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make</a:t>
            </a:r>
            <a:r>
              <a:rPr lang="es-ES" baseline="0" dirty="0"/>
              <a:t> a total of 9250€ per </a:t>
            </a:r>
            <a:r>
              <a:rPr lang="es-ES" baseline="0" dirty="0" err="1"/>
              <a:t>month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lead to a total of 37000€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full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 </a:t>
            </a:r>
            <a:r>
              <a:rPr lang="es-ES" baseline="0" dirty="0" err="1"/>
              <a:t>Adding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4000€ </a:t>
            </a:r>
            <a:r>
              <a:rPr lang="es-ES" baseline="0" dirty="0" err="1"/>
              <a:t>saved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risks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cost</a:t>
            </a:r>
            <a:r>
              <a:rPr lang="es-ES" baseline="0" dirty="0"/>
              <a:t> a total of 41000€.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fact</a:t>
            </a:r>
            <a:r>
              <a:rPr lang="es-ES" baseline="0" dirty="0"/>
              <a:t> of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makes</a:t>
            </a:r>
            <a:r>
              <a:rPr lang="es-ES" baseline="0" dirty="0"/>
              <a:t> a </a:t>
            </a:r>
            <a:r>
              <a:rPr lang="es-ES" baseline="0" dirty="0" err="1"/>
              <a:t>great</a:t>
            </a:r>
            <a:r>
              <a:rPr lang="es-ES" baseline="0" dirty="0"/>
              <a:t> </a:t>
            </a:r>
            <a:r>
              <a:rPr lang="es-ES" baseline="0" dirty="0" err="1"/>
              <a:t>doubt</a:t>
            </a:r>
            <a:r>
              <a:rPr lang="es-ES" baseline="0" dirty="0"/>
              <a:t> </a:t>
            </a:r>
            <a:r>
              <a:rPr lang="es-ES" baseline="0" dirty="0" err="1"/>
              <a:t>appear</a:t>
            </a:r>
            <a:r>
              <a:rPr lang="es-ES" baseline="0" dirty="0"/>
              <a:t>: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necessary</a:t>
            </a:r>
            <a:r>
              <a:rPr lang="es-ES" baseline="0" dirty="0"/>
              <a:t> to </a:t>
            </a:r>
            <a:r>
              <a:rPr lang="es-ES" baseline="0" dirty="0" err="1"/>
              <a:t>learn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use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plataform</a:t>
            </a:r>
            <a:r>
              <a:rPr lang="es-ES" baseline="0" dirty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 to do so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selling</a:t>
            </a:r>
            <a:r>
              <a:rPr lang="es-ES" baseline="0" dirty="0"/>
              <a:t> </a:t>
            </a:r>
            <a:r>
              <a:rPr lang="es-ES" baseline="0" dirty="0" err="1"/>
              <a:t>licenses</a:t>
            </a:r>
            <a:r>
              <a:rPr lang="es-ES" baseline="0" dirty="0"/>
              <a:t> to </a:t>
            </a:r>
            <a:r>
              <a:rPr lang="es-ES" baseline="0" dirty="0" err="1"/>
              <a:t>schools</a:t>
            </a:r>
            <a:r>
              <a:rPr lang="es-ES" baseline="0" dirty="0"/>
              <a:t>.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licenses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active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year</a:t>
            </a:r>
            <a:r>
              <a:rPr lang="es-ES" baseline="0" dirty="0"/>
              <a:t> and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use of </a:t>
            </a:r>
            <a:r>
              <a:rPr lang="es-ES" baseline="0" dirty="0" err="1"/>
              <a:t>the</a:t>
            </a:r>
            <a:r>
              <a:rPr lang="es-ES" baseline="0" dirty="0"/>
              <a:t> full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entire</a:t>
            </a:r>
            <a:r>
              <a:rPr lang="es-ES" baseline="0" dirty="0"/>
              <a:t> </a:t>
            </a:r>
            <a:r>
              <a:rPr lang="es-ES" baseline="0" dirty="0" err="1"/>
              <a:t>academic</a:t>
            </a:r>
            <a:r>
              <a:rPr lang="es-ES" baseline="0" dirty="0"/>
              <a:t> </a:t>
            </a:r>
            <a:r>
              <a:rPr lang="es-ES" baseline="0" dirty="0" err="1"/>
              <a:t>year</a:t>
            </a:r>
            <a:r>
              <a:rPr lang="es-ES" baseline="0" dirty="0"/>
              <a:t>, </a:t>
            </a:r>
            <a:r>
              <a:rPr lang="es-ES" baseline="0" dirty="0" err="1"/>
              <a:t>renewing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to </a:t>
            </a:r>
            <a:r>
              <a:rPr lang="es-ES" baseline="0" dirty="0" err="1"/>
              <a:t>keep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services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license</a:t>
            </a:r>
            <a:r>
              <a:rPr lang="es-ES" baseline="0" dirty="0"/>
              <a:t>,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starting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order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kinds</a:t>
            </a:r>
            <a:r>
              <a:rPr lang="es-ES" baseline="0" dirty="0"/>
              <a:t> of </a:t>
            </a:r>
            <a:r>
              <a:rPr lang="es-ES" baseline="0" dirty="0" err="1"/>
              <a:t>licenses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offer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users</a:t>
            </a:r>
            <a:r>
              <a:rPr lang="es-ES" baseline="0" dirty="0"/>
              <a:t> </a:t>
            </a:r>
            <a:r>
              <a:rPr lang="es-ES" baseline="0" dirty="0" err="1"/>
              <a:t>allowed</a:t>
            </a:r>
            <a:r>
              <a:rPr lang="es-ES" baseline="0" dirty="0"/>
              <a:t> to </a:t>
            </a:r>
            <a:r>
              <a:rPr lang="es-ES" baseline="0" dirty="0" err="1"/>
              <a:t>register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number</a:t>
            </a:r>
            <a:r>
              <a:rPr lang="es-ES" baseline="0" dirty="0"/>
              <a:t> of </a:t>
            </a:r>
            <a:r>
              <a:rPr lang="es-ES" baseline="0" dirty="0" err="1"/>
              <a:t>starting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client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at </a:t>
            </a:r>
            <a:r>
              <a:rPr lang="es-ES" baseline="0" dirty="0" err="1"/>
              <a:t>first</a:t>
            </a:r>
            <a:r>
              <a:rPr lang="es-ES" baseline="0" dirty="0"/>
              <a:t>.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lead </a:t>
            </a:r>
            <a:r>
              <a:rPr lang="es-ES" baseline="0" dirty="0" err="1"/>
              <a:t>us</a:t>
            </a:r>
            <a:r>
              <a:rPr lang="es-ES" baseline="0" dirty="0"/>
              <a:t> to </a:t>
            </a:r>
            <a:r>
              <a:rPr lang="es-ES" baseline="0" dirty="0" err="1"/>
              <a:t>these</a:t>
            </a:r>
            <a:r>
              <a:rPr lang="es-ES" baseline="0" dirty="0"/>
              <a:t> standard </a:t>
            </a:r>
            <a:r>
              <a:rPr lang="es-ES" baseline="0" dirty="0" err="1"/>
              <a:t>sizes</a:t>
            </a:r>
            <a:r>
              <a:rPr lang="es-ES" baseline="0" dirty="0"/>
              <a:t> of </a:t>
            </a:r>
            <a:r>
              <a:rPr lang="es-ES" baseline="0" dirty="0" err="1"/>
              <a:t>licenses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associated</a:t>
            </a:r>
            <a:r>
              <a:rPr lang="es-ES" baseline="0" dirty="0"/>
              <a:t> </a:t>
            </a:r>
            <a:r>
              <a:rPr lang="es-ES" baseline="0" dirty="0" err="1"/>
              <a:t>price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, in case of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finding</a:t>
            </a:r>
            <a:r>
              <a:rPr lang="es-ES" baseline="0" dirty="0"/>
              <a:t> a </a:t>
            </a:r>
            <a:r>
              <a:rPr lang="es-ES" baseline="0" dirty="0" err="1"/>
              <a:t>suitable</a:t>
            </a:r>
            <a:r>
              <a:rPr lang="es-ES" baseline="0" dirty="0"/>
              <a:t> </a:t>
            </a:r>
            <a:r>
              <a:rPr lang="es-ES" baseline="0" dirty="0" err="1"/>
              <a:t>size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him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client</a:t>
            </a:r>
            <a:r>
              <a:rPr lang="es-ES" baseline="0" dirty="0"/>
              <a:t> can </a:t>
            </a:r>
            <a:r>
              <a:rPr lang="es-ES" baseline="0" dirty="0" err="1"/>
              <a:t>always</a:t>
            </a:r>
            <a:r>
              <a:rPr lang="es-ES" baseline="0" dirty="0"/>
              <a:t> </a:t>
            </a:r>
            <a:r>
              <a:rPr lang="es-ES" baseline="0" dirty="0" err="1"/>
              <a:t>contact</a:t>
            </a:r>
            <a:r>
              <a:rPr lang="es-ES" baseline="0" dirty="0"/>
              <a:t> </a:t>
            </a:r>
            <a:r>
              <a:rPr lang="es-ES" baseline="0" dirty="0" err="1"/>
              <a:t>us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negotiate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affordable</a:t>
            </a:r>
            <a:r>
              <a:rPr lang="es-ES" baseline="0" dirty="0"/>
              <a:t> </a:t>
            </a:r>
            <a:r>
              <a:rPr lang="es-ES" baseline="0" dirty="0" err="1"/>
              <a:t>size</a:t>
            </a:r>
            <a:r>
              <a:rPr lang="es-ES" baseline="0" dirty="0"/>
              <a:t> of </a:t>
            </a:r>
            <a:r>
              <a:rPr lang="es-ES" baseline="0" dirty="0" err="1"/>
              <a:t>license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second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having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profit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selling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buying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payed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academies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increase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access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. </a:t>
            </a: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, a </a:t>
            </a:r>
            <a:r>
              <a:rPr lang="es-ES" baseline="0" dirty="0" err="1" smtClean="0"/>
              <a:t>percentage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acting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motivation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creators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another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percentage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kept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As a</a:t>
            </a:r>
            <a:r>
              <a:rPr lang="es-ES" baseline="0" dirty="0" smtClean="0"/>
              <a:t> </a:t>
            </a:r>
            <a:r>
              <a:rPr lang="es-ES" dirty="0" err="1" smtClean="0"/>
              <a:t>clarification</a:t>
            </a:r>
            <a:r>
              <a:rPr lang="es-ES" dirty="0" smtClean="0"/>
              <a:t>,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previous</a:t>
            </a:r>
            <a:r>
              <a:rPr lang="es-ES" dirty="0" smtClean="0"/>
              <a:t> </a:t>
            </a:r>
            <a:r>
              <a:rPr lang="es-ES" dirty="0" err="1" smtClean="0"/>
              <a:t>transactions</a:t>
            </a:r>
            <a:r>
              <a:rPr lang="es-ES" dirty="0" smtClean="0"/>
              <a:t> </a:t>
            </a:r>
            <a:r>
              <a:rPr lang="es-ES" dirty="0" err="1" smtClean="0"/>
              <a:t>mentioned</a:t>
            </a:r>
            <a:r>
              <a:rPr lang="es-ES" dirty="0" smtClean="0"/>
              <a:t> are </a:t>
            </a:r>
            <a:r>
              <a:rPr lang="es-ES" dirty="0" err="1" smtClean="0"/>
              <a:t>made</a:t>
            </a:r>
            <a:r>
              <a:rPr lang="es-ES" dirty="0" smtClean="0"/>
              <a:t> </a:t>
            </a:r>
            <a:r>
              <a:rPr lang="es-ES" dirty="0" err="1" smtClean="0"/>
              <a:t>through</a:t>
            </a:r>
            <a:r>
              <a:rPr lang="es-ES" dirty="0" smtClean="0"/>
              <a:t> PayPal,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integrated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software </a:t>
            </a:r>
            <a:r>
              <a:rPr lang="es-ES" baseline="0" dirty="0" err="1"/>
              <a:t>Engineers</a:t>
            </a:r>
            <a:r>
              <a:rPr lang="es-ES" baseline="0" dirty="0"/>
              <a:t>: Andrés Fernández, Alejandro Garrido…</a:t>
            </a: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As a </a:t>
            </a:r>
            <a:r>
              <a:rPr lang="es-ES" baseline="0" dirty="0" err="1"/>
              <a:t>working</a:t>
            </a:r>
            <a:r>
              <a:rPr lang="es-ES" baseline="0" dirty="0"/>
              <a:t> </a:t>
            </a:r>
            <a:r>
              <a:rPr lang="es-ES" baseline="0" dirty="0" err="1"/>
              <a:t>methodology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use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told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subject</a:t>
            </a:r>
            <a:r>
              <a:rPr lang="es-ES" baseline="0" dirty="0"/>
              <a:t>: SCRUM,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three</a:t>
            </a:r>
            <a:r>
              <a:rPr lang="es-ES" baseline="0" dirty="0"/>
              <a:t> </a:t>
            </a:r>
            <a:r>
              <a:rPr lang="es-ES" baseline="0" dirty="0" err="1"/>
              <a:t>sprints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focus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developing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CRUD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iteration</a:t>
            </a:r>
            <a:r>
              <a:rPr lang="es-ES" baseline="0" dirty="0"/>
              <a:t> </a:t>
            </a:r>
            <a:r>
              <a:rPr lang="es-ES" baseline="0" dirty="0" err="1"/>
              <a:t>over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whose</a:t>
            </a:r>
            <a:r>
              <a:rPr lang="es-ES" baseline="0" dirty="0"/>
              <a:t> </a:t>
            </a:r>
            <a:r>
              <a:rPr lang="es-ES" baseline="0" dirty="0" err="1"/>
              <a:t>objective</a:t>
            </a:r>
            <a:r>
              <a:rPr lang="es-ES" baseline="0" dirty="0"/>
              <a:t> in </a:t>
            </a:r>
            <a:r>
              <a:rPr lang="es-ES" baseline="0" dirty="0" err="1"/>
              <a:t>this</a:t>
            </a:r>
            <a:r>
              <a:rPr lang="es-ES" baseline="0" dirty="0"/>
              <a:t> sprint </a:t>
            </a:r>
            <a:r>
              <a:rPr lang="es-ES" baseline="0" dirty="0" err="1"/>
              <a:t>will</a:t>
            </a:r>
            <a:r>
              <a:rPr lang="es-ES" baseline="0" dirty="0"/>
              <a:t> be </a:t>
            </a:r>
            <a:r>
              <a:rPr lang="es-ES" baseline="0" dirty="0" err="1"/>
              <a:t>creating</a:t>
            </a:r>
            <a:r>
              <a:rPr lang="es-ES" baseline="0" dirty="0"/>
              <a:t> and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saving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. As a </a:t>
            </a:r>
            <a:r>
              <a:rPr lang="es-ES" baseline="0" dirty="0" err="1"/>
              <a:t>result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basic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create</a:t>
            </a:r>
            <a:r>
              <a:rPr lang="es-ES" baseline="0" dirty="0"/>
              <a:t> and </a:t>
            </a:r>
            <a:r>
              <a:rPr lang="es-ES" baseline="0" dirty="0" err="1"/>
              <a:t>manage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subjects</a:t>
            </a:r>
            <a:r>
              <a:rPr lang="es-ES" baseline="0" dirty="0"/>
              <a:t> as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administrator</a:t>
            </a:r>
            <a:r>
              <a:rPr lang="es-ES" baseline="0" dirty="0"/>
              <a:t>,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users</a:t>
            </a:r>
            <a:r>
              <a:rPr lang="es-ES" baseline="0" dirty="0"/>
              <a:t> (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) and </a:t>
            </a:r>
            <a:r>
              <a:rPr lang="es-ES" baseline="0" dirty="0" err="1"/>
              <a:t>select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license</a:t>
            </a:r>
            <a:r>
              <a:rPr lang="es-ES" baseline="0" dirty="0"/>
              <a:t> as a </a:t>
            </a:r>
            <a:r>
              <a:rPr lang="es-ES" baseline="0" dirty="0" err="1"/>
              <a:t>school</a:t>
            </a:r>
            <a:r>
              <a:rPr lang="es-ES" baseline="0" dirty="0"/>
              <a:t>, </a:t>
            </a:r>
            <a:r>
              <a:rPr lang="es-ES" baseline="0" dirty="0" err="1"/>
              <a:t>create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as a </a:t>
            </a:r>
            <a:r>
              <a:rPr lang="es-ES" baseline="0" dirty="0" err="1"/>
              <a:t>programmer</a:t>
            </a:r>
            <a:r>
              <a:rPr lang="es-ES" baseline="0" dirty="0"/>
              <a:t>, do </a:t>
            </a:r>
            <a:r>
              <a:rPr lang="es-ES" baseline="0" dirty="0" err="1"/>
              <a:t>exercises</a:t>
            </a:r>
            <a:r>
              <a:rPr lang="es-ES" baseline="0" dirty="0"/>
              <a:t> as a </a:t>
            </a:r>
            <a:r>
              <a:rPr lang="es-ES" baseline="0" dirty="0" err="1"/>
              <a:t>student</a:t>
            </a:r>
            <a:r>
              <a:rPr lang="es-ES" baseline="0" dirty="0"/>
              <a:t>, and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group</a:t>
            </a:r>
            <a:r>
              <a:rPr lang="es-ES" baseline="0" dirty="0"/>
              <a:t> of </a:t>
            </a:r>
            <a:r>
              <a:rPr lang="es-ES" baseline="0" dirty="0" err="1"/>
              <a:t>initial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ready</a:t>
            </a:r>
            <a:r>
              <a:rPr lang="es-ES" baseline="0" dirty="0"/>
              <a:t> to </a:t>
            </a:r>
            <a:r>
              <a:rPr lang="es-ES" baseline="0" dirty="0" err="1"/>
              <a:t>persist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So,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next</a:t>
            </a:r>
            <a:r>
              <a:rPr lang="es-ES" baseline="0" dirty="0"/>
              <a:t> </a:t>
            </a:r>
            <a:r>
              <a:rPr lang="es-ES" baseline="0" dirty="0" err="1"/>
              <a:t>sprints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focused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saving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</a:t>
            </a:r>
            <a:r>
              <a:rPr lang="es-ES" baseline="0" dirty="0" err="1"/>
              <a:t>promoting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,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document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 </a:t>
            </a:r>
            <a:r>
              <a:rPr lang="es-ES" baseline="0" dirty="0" err="1"/>
              <a:t>section</a:t>
            </a:r>
            <a:r>
              <a:rPr lang="es-ES" baseline="0" dirty="0"/>
              <a:t>, </a:t>
            </a:r>
            <a:r>
              <a:rPr lang="es-ES" baseline="0" dirty="0" err="1"/>
              <a:t>managing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transactions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</a:t>
            </a:r>
            <a:r>
              <a:rPr lang="es-ES" baseline="0" dirty="0" err="1"/>
              <a:t>fixing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feedback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get</a:t>
            </a:r>
            <a:r>
              <a:rPr lang="es-ES" baseline="0" dirty="0"/>
              <a:t>, and </a:t>
            </a:r>
            <a:r>
              <a:rPr lang="es-ES" baseline="0" dirty="0" err="1"/>
              <a:t>developing</a:t>
            </a:r>
            <a:r>
              <a:rPr lang="es-ES" baseline="0" dirty="0"/>
              <a:t> </a:t>
            </a:r>
            <a:r>
              <a:rPr lang="es-ES" baseline="0" dirty="0" err="1"/>
              <a:t>filters</a:t>
            </a:r>
            <a:r>
              <a:rPr lang="es-ES" baseline="0" dirty="0"/>
              <a:t> and </a:t>
            </a:r>
            <a:r>
              <a:rPr lang="es-ES" baseline="0" dirty="0" err="1"/>
              <a:t>searching</a:t>
            </a:r>
            <a:r>
              <a:rPr lang="es-ES" baseline="0" dirty="0"/>
              <a:t> </a:t>
            </a:r>
            <a:r>
              <a:rPr lang="es-ES" baseline="0" dirty="0" err="1"/>
              <a:t>ways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list</a:t>
            </a: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technologies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going</a:t>
            </a:r>
            <a:r>
              <a:rPr lang="es-ES" baseline="0" dirty="0"/>
              <a:t> to use, </a:t>
            </a:r>
            <a:r>
              <a:rPr lang="es-ES" baseline="0" dirty="0" err="1"/>
              <a:t>related</a:t>
            </a:r>
            <a:r>
              <a:rPr lang="es-ES" baseline="0" dirty="0"/>
              <a:t> to </a:t>
            </a:r>
            <a:r>
              <a:rPr lang="es-ES" baseline="0" dirty="0" err="1"/>
              <a:t>development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use </a:t>
            </a:r>
            <a:r>
              <a:rPr lang="es-ES" baseline="0" dirty="0" err="1"/>
              <a:t>Pyhton</a:t>
            </a:r>
            <a:r>
              <a:rPr lang="es-ES" baseline="0" dirty="0"/>
              <a:t>, Django and </a:t>
            </a:r>
            <a:r>
              <a:rPr lang="es-ES" baseline="0" dirty="0" err="1"/>
              <a:t>PostgreSQL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part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product</a:t>
            </a:r>
            <a:r>
              <a:rPr lang="es-ES" baseline="0" dirty="0"/>
              <a:t>, and Notebook and JavaScript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excercise</a:t>
            </a:r>
            <a:r>
              <a:rPr lang="es-ES" baseline="0" dirty="0"/>
              <a:t> </a:t>
            </a:r>
            <a:r>
              <a:rPr lang="es-ES" baseline="0" dirty="0" err="1" smtClean="0"/>
              <a:t>management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technologies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known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though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most</a:t>
            </a:r>
            <a:r>
              <a:rPr lang="es-ES" baseline="0" dirty="0" smtClean="0"/>
              <a:t> familiar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Regarding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will</a:t>
            </a:r>
            <a:r>
              <a:rPr lang="es-ES" baseline="0" dirty="0"/>
              <a:t> </a:t>
            </a:r>
            <a:r>
              <a:rPr lang="es-ES" baseline="0" dirty="0" err="1"/>
              <a:t>make</a:t>
            </a:r>
            <a:r>
              <a:rPr lang="es-ES" baseline="0" dirty="0"/>
              <a:t> use of a </a:t>
            </a:r>
            <a:r>
              <a:rPr lang="es-ES" baseline="0" dirty="0" err="1"/>
              <a:t>git</a:t>
            </a:r>
            <a:r>
              <a:rPr lang="es-ES" baseline="0" dirty="0"/>
              <a:t> </a:t>
            </a:r>
            <a:r>
              <a:rPr lang="es-ES" baseline="0" dirty="0" err="1"/>
              <a:t>repository</a:t>
            </a:r>
            <a:r>
              <a:rPr lang="es-ES" baseline="0" dirty="0"/>
              <a:t> </a:t>
            </a:r>
            <a:r>
              <a:rPr lang="es-ES" baseline="0" dirty="0" err="1"/>
              <a:t>hosted</a:t>
            </a:r>
            <a:r>
              <a:rPr lang="es-ES" baseline="0" dirty="0"/>
              <a:t> in </a:t>
            </a:r>
            <a:r>
              <a:rPr lang="es-ES" baseline="0" dirty="0" err="1"/>
              <a:t>github</a:t>
            </a:r>
            <a:r>
              <a:rPr lang="es-ES" baseline="0" dirty="0"/>
              <a:t>, </a:t>
            </a:r>
            <a:r>
              <a:rPr lang="es-ES" baseline="0" dirty="0" err="1"/>
              <a:t>where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follow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and </a:t>
            </a:r>
            <a:r>
              <a:rPr lang="es-ES" baseline="0" dirty="0" err="1"/>
              <a:t>its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, </a:t>
            </a:r>
            <a:r>
              <a:rPr lang="es-ES" baseline="0" dirty="0" err="1"/>
              <a:t>adding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documentation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 </a:t>
            </a:r>
            <a:r>
              <a:rPr lang="es-ES" baseline="0" dirty="0" err="1"/>
              <a:t>generated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needed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of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! 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watching</a:t>
            </a:r>
            <a:r>
              <a:rPr lang="es-ES" dirty="0"/>
              <a:t>, and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doubt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baseline="0" dirty="0"/>
              <a:t> can </a:t>
            </a:r>
            <a:r>
              <a:rPr lang="es-ES" baseline="0" dirty="0" err="1"/>
              <a:t>contact</a:t>
            </a:r>
            <a:r>
              <a:rPr lang="es-ES" baseline="0" dirty="0"/>
              <a:t> me at alvdomnun@alum.us.es.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Miguel Ángel</a:t>
            </a:r>
            <a:r>
              <a:rPr lang="es-ES" baseline="0" dirty="0"/>
              <a:t> Baños, Álvaro Sánchez…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Jesús Sosa. </a:t>
            </a:r>
            <a:r>
              <a:rPr lang="es-ES" dirty="0" err="1"/>
              <a:t>These</a:t>
            </a:r>
            <a:r>
              <a:rPr lang="es-ES" dirty="0"/>
              <a:t> are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seven</a:t>
            </a:r>
            <a:r>
              <a:rPr lang="es-ES" dirty="0"/>
              <a:t> </a:t>
            </a:r>
            <a:r>
              <a:rPr lang="es-ES" dirty="0" err="1"/>
              <a:t>members</a:t>
            </a:r>
            <a:r>
              <a:rPr lang="es-E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talk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idea of </a:t>
            </a:r>
            <a:r>
              <a:rPr lang="es-ES" baseline="0" dirty="0" err="1"/>
              <a:t>ClimbCode</a:t>
            </a:r>
            <a:r>
              <a:rPr lang="es-ES" baseline="0" dirty="0"/>
              <a:t>, and </a:t>
            </a:r>
            <a:r>
              <a:rPr lang="es-ES" baseline="0" dirty="0" err="1"/>
              <a:t>its</a:t>
            </a:r>
            <a:r>
              <a:rPr lang="es-ES" baseline="0" dirty="0"/>
              <a:t> principal </a:t>
            </a:r>
            <a:r>
              <a:rPr lang="es-ES" baseline="0" dirty="0" err="1"/>
              <a:t>features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ClimbCode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a </a:t>
            </a:r>
            <a:r>
              <a:rPr lang="es-ES" baseline="0" dirty="0" err="1"/>
              <a:t>fusion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and </a:t>
            </a:r>
            <a:r>
              <a:rPr lang="es-ES" baseline="0" dirty="0" err="1"/>
              <a:t>programming</a:t>
            </a:r>
            <a:r>
              <a:rPr lang="es-ES" baseline="0" dirty="0"/>
              <a:t>.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fusion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, in </a:t>
            </a:r>
            <a:r>
              <a:rPr lang="es-ES" baseline="0" dirty="0" err="1"/>
              <a:t>fact</a:t>
            </a:r>
            <a:r>
              <a:rPr lang="es-ES" baseline="0" dirty="0"/>
              <a:t>, a </a:t>
            </a:r>
            <a:r>
              <a:rPr lang="es-ES" baseline="0" dirty="0" err="1"/>
              <a:t>plataform</a:t>
            </a:r>
            <a:r>
              <a:rPr lang="es-ES" baseline="0" dirty="0"/>
              <a:t> </a:t>
            </a:r>
            <a:r>
              <a:rPr lang="es-ES" baseline="0" dirty="0" err="1"/>
              <a:t>used</a:t>
            </a:r>
            <a:r>
              <a:rPr lang="es-ES" baseline="0" dirty="0"/>
              <a:t> to </a:t>
            </a:r>
            <a:r>
              <a:rPr lang="es-ES" baseline="0" dirty="0" err="1"/>
              <a:t>support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of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 at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.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support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given</a:t>
            </a:r>
            <a:r>
              <a:rPr lang="es-ES" baseline="0" dirty="0"/>
              <a:t> as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use </a:t>
            </a:r>
            <a:r>
              <a:rPr lang="es-ES" baseline="0" dirty="0" err="1"/>
              <a:t>programming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teach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concepts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395" name="Shape 395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2430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9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9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10" Type="http://schemas.openxmlformats.org/officeDocument/2006/relationships/image" Target="../media/image37.jpe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8.jpeg"/><Relationship Id="rId5" Type="http://schemas.openxmlformats.org/officeDocument/2006/relationships/image" Target="../media/image35.jpeg"/><Relationship Id="rId10" Type="http://schemas.openxmlformats.org/officeDocument/2006/relationships/image" Target="../media/image37.jpe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4.jpe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4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5148064" y="2922660"/>
            <a:ext cx="1512168" cy="137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21" name="Shape 768"/>
          <p:cNvSpPr/>
          <p:nvPr/>
        </p:nvSpPr>
        <p:spPr>
          <a:xfrm>
            <a:off x="451386" y="2708920"/>
            <a:ext cx="2032382" cy="1800200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2411760" y="3300000"/>
            <a:ext cx="1042756" cy="84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8000" dirty="0"/>
              <a:t>+</a:t>
            </a:r>
          </a:p>
        </p:txBody>
      </p:sp>
      <p:sp>
        <p:nvSpPr>
          <p:cNvPr id="16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10</a:t>
            </a:r>
          </a:p>
        </p:txBody>
      </p:sp>
      <p:sp>
        <p:nvSpPr>
          <p:cNvPr id="4" name="AutoShape 2" descr="[Foto]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[Foto]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caa847b4-3789-4be3-86d4-8accf29d21b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3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87" y="2961887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326396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813" y="1606316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487" y="3376724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hape 625"/>
          <p:cNvSpPr txBox="1">
            <a:spLocks/>
          </p:cNvSpPr>
          <p:nvPr/>
        </p:nvSpPr>
        <p:spPr>
          <a:xfrm>
            <a:off x="5904148" y="5085184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sp>
        <p:nvSpPr>
          <p:cNvPr id="7" name="AutoShape 6" descr="[Foto]"/>
          <p:cNvSpPr>
            <a:spLocks noChangeAspect="1" noChangeArrowheads="1"/>
          </p:cNvSpPr>
          <p:nvPr/>
        </p:nvSpPr>
        <p:spPr bwMode="auto">
          <a:xfrm>
            <a:off x="155575" y="-1165225"/>
            <a:ext cx="2476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297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LVARO\Desktop\Pla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01008"/>
            <a:ext cx="1638300" cy="30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213965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12</a:t>
            </a:r>
            <a:endParaRPr lang="es-ES" sz="4000" dirty="0"/>
          </a:p>
        </p:txBody>
      </p:sp>
      <p:pic>
        <p:nvPicPr>
          <p:cNvPr id="9" name="Picture 6" descr="http://www3.gobiernodecanarias.org/medusa/test/mediateca/ecoescuela/wp-content/uploads/sites/2/2013/11/14-Senal-de-prohibido-el-paso-700x7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99137"/>
            <a:ext cx="2699584" cy="269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73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13</a:t>
            </a:r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147" name="Picture 3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53" y="1700808"/>
            <a:ext cx="6861755" cy="30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766" y="3622670"/>
            <a:ext cx="1807509" cy="180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5390607" y="5360073"/>
            <a:ext cx="2889537" cy="79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3397121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170" name="Picture 2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04864"/>
            <a:ext cx="8460236" cy="210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67" y="3612750"/>
            <a:ext cx="1242170" cy="12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3112603" y="4938293"/>
            <a:ext cx="2664298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4067801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pic>
        <p:nvPicPr>
          <p:cNvPr id="8194" name="Picture 2" descr="C:\Users\ALVARO\Desktop\negocio - cop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325206"/>
            <a:ext cx="5671973" cy="220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99984"/>
            <a:ext cx="1344591" cy="134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1502413" y="5094955"/>
            <a:ext cx="2883978" cy="750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4025706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Student</a:t>
            </a:r>
            <a:r>
              <a:rPr lang="es-ES" sz="3400" dirty="0"/>
              <a:t> &amp; </a:t>
            </a:r>
            <a:r>
              <a:rPr lang="es-ES" sz="3400" dirty="0" err="1"/>
              <a:t>Teacher</a:t>
            </a:r>
            <a:r>
              <a:rPr lang="es-ES" sz="3400" dirty="0"/>
              <a:t>:</a:t>
            </a:r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16</a:t>
            </a:r>
            <a:endParaRPr lang="es-ES" sz="4000" dirty="0"/>
          </a:p>
        </p:txBody>
      </p:sp>
      <p:pic>
        <p:nvPicPr>
          <p:cNvPr id="11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223" y="2422265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05" y="3573535"/>
            <a:ext cx="1372084" cy="137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625"/>
          <p:cNvSpPr txBox="1">
            <a:spLocks/>
          </p:cNvSpPr>
          <p:nvPr/>
        </p:nvSpPr>
        <p:spPr>
          <a:xfrm>
            <a:off x="5375884" y="4862567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9218" name="Picture 2" descr="C:\Users\ALVARO\Desktop\048-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35" y="2422265"/>
            <a:ext cx="3111518" cy="311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7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Administrator</a:t>
            </a:r>
            <a:r>
              <a:rPr lang="es-ES" sz="3400" dirty="0"/>
              <a:t>:</a:t>
            </a:r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17</a:t>
            </a:r>
          </a:p>
        </p:txBody>
      </p:sp>
      <p:pic>
        <p:nvPicPr>
          <p:cNvPr id="2050" name="Picture 2" descr="Resultado de imagen de administra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501345"/>
            <a:ext cx="4507368" cy="49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0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 b="0" dirty="0">
                <a:latin typeface="Sniglet" charset="0"/>
              </a:rPr>
              <a:t>Let’s have a look</a:t>
            </a:r>
            <a:endParaRPr sz="72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247247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3"/>
            <a:ext cx="9143999" cy="696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016372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/>
              <a:t>The</a:t>
            </a:r>
            <a:r>
              <a:rPr lang="es-ES" sz="3600" dirty="0"/>
              <a:t> </a:t>
            </a:r>
            <a:r>
              <a:rPr lang="es-ES" sz="3600" dirty="0" err="1"/>
              <a:t>Workgroup</a:t>
            </a:r>
            <a:endParaRPr lang="es-ES" sz="3600" dirty="0"/>
          </a:p>
          <a:p>
            <a:r>
              <a:rPr lang="es-ES" sz="3600" dirty="0"/>
              <a:t>Idea &amp; MVP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/>
              <a:t>Business and </a:t>
            </a:r>
            <a:r>
              <a:rPr lang="es-ES" sz="3600" dirty="0" err="1"/>
              <a:t>costs</a:t>
            </a:r>
            <a:endParaRPr lang="es-ES" sz="3600" dirty="0"/>
          </a:p>
          <a:p>
            <a:pPr>
              <a:spcBef>
                <a:spcPts val="0"/>
              </a:spcBef>
            </a:pPr>
            <a:r>
              <a:rPr lang="es-ES" sz="3600" dirty="0" err="1"/>
              <a:t>Work</a:t>
            </a:r>
            <a:r>
              <a:rPr lang="es-ES" sz="3600" dirty="0"/>
              <a:t> </a:t>
            </a:r>
            <a:r>
              <a:rPr lang="es-ES" sz="3600" dirty="0" err="1"/>
              <a:t>Methodology</a:t>
            </a:r>
            <a:endParaRPr lang="es-ES"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6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5" name="Shape 729"/>
          <p:cNvSpPr/>
          <p:nvPr/>
        </p:nvSpPr>
        <p:spPr>
          <a:xfrm>
            <a:off x="5220072" y="2272618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" y="0"/>
            <a:ext cx="9143999" cy="696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662375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3999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874638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475774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074706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4000" cy="6847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250190" y="6237312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452391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84"/>
            <a:ext cx="9143999" cy="684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659730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26</a:t>
            </a:r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1750" name="Picture 6" descr="Resultado de imagen de Enseñanza virtual 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456960"/>
            <a:ext cx="5519621" cy="14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Resultado de imagen de Codecadem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5513224"/>
            <a:ext cx="4472408" cy="102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Resultado de imagen de Class doj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38" y="2749642"/>
            <a:ext cx="4585810" cy="240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3.bp.blogspot.com/-SANiVQutljU/V7cyWiMdvOI/AAAAAAAAEQQ/rltoG1khRB8mT_wLJk0t_vFEOujj5v37ACLcB/s640/GOOGLE%2BFORM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86191">
            <a:off x="-86643" y="4692423"/>
            <a:ext cx="4209870" cy="14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i1.wp.com/mustech.net/wp-content/uploads/2015/05/appicon.png?resize=230%2C23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6" y="1724724"/>
            <a:ext cx="2451896" cy="245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2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LVARO\Desktop\Swot_espacio_cent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19" y="1474907"/>
            <a:ext cx="8208963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360746" y="6237312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27</a:t>
            </a:r>
            <a:endParaRPr lang="es-ES" sz="4000" dirty="0"/>
          </a:p>
        </p:txBody>
      </p:sp>
      <p:sp>
        <p:nvSpPr>
          <p:cNvPr id="26" name="Shape 768"/>
          <p:cNvSpPr/>
          <p:nvPr/>
        </p:nvSpPr>
        <p:spPr>
          <a:xfrm>
            <a:off x="2350627" y="2204864"/>
            <a:ext cx="1898451" cy="1571427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799" y="2412308"/>
            <a:ext cx="1288106" cy="82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ALVARO\Desktop\Canc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447" y="2420888"/>
            <a:ext cx="882809" cy="84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ALVARO\Desktop\192874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060848"/>
            <a:ext cx="1722784" cy="172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13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VARO\Desktop\Swot_espacio_cent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74" y="1556792"/>
            <a:ext cx="8208963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360746" y="62462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28</a:t>
            </a:r>
            <a:endParaRPr lang="es-ES" sz="4000" dirty="0"/>
          </a:p>
        </p:txBody>
      </p:sp>
      <p:pic>
        <p:nvPicPr>
          <p:cNvPr id="10243" name="Picture 3" descr="C:\Users\ALVARO\Desktop\imag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388563"/>
            <a:ext cx="1517135" cy="151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64097"/>
            <a:ext cx="2458864" cy="196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768"/>
          <p:cNvSpPr/>
          <p:nvPr/>
        </p:nvSpPr>
        <p:spPr>
          <a:xfrm>
            <a:off x="2350627" y="2204864"/>
            <a:ext cx="1898451" cy="1571427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8" name="Picture 10" descr="C:\Users\ALVARO\Desktop\Code_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097" y="2388563"/>
            <a:ext cx="1326746" cy="84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ALVARO\Desktop\Cancel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066" y="2384631"/>
            <a:ext cx="882809" cy="84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C:\Users\ALVARO\Desktop\192874-2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060848"/>
            <a:ext cx="1722784" cy="172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2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VARO\Desktop\Swot_espacio_cent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6" y="1427163"/>
            <a:ext cx="8440488" cy="502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360746" y="6190511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  <p:sp>
        <p:nvSpPr>
          <p:cNvPr id="28" name="Shape 766"/>
          <p:cNvSpPr/>
          <p:nvPr/>
        </p:nvSpPr>
        <p:spPr>
          <a:xfrm rot="4908871">
            <a:off x="3061061" y="4030889"/>
            <a:ext cx="894302" cy="1529887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20" name="Picture 3" descr="C:\Users\ALVARO\Desktop\imag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388563"/>
            <a:ext cx="1517135" cy="151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64097"/>
            <a:ext cx="2458864" cy="196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768"/>
          <p:cNvSpPr/>
          <p:nvPr/>
        </p:nvSpPr>
        <p:spPr>
          <a:xfrm>
            <a:off x="2350627" y="2204864"/>
            <a:ext cx="1898451" cy="1571427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097" y="2388563"/>
            <a:ext cx="1326746" cy="84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LVARO\Desktop\Cancel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066" y="2384631"/>
            <a:ext cx="882809" cy="84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:\Users\ALVARO\Desktop\192874-2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76" y="2060848"/>
            <a:ext cx="1722784" cy="172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[Foto]"/>
          <p:cNvSpPr>
            <a:spLocks noChangeAspect="1" noChangeArrowheads="1"/>
          </p:cNvSpPr>
          <p:nvPr/>
        </p:nvSpPr>
        <p:spPr bwMode="auto">
          <a:xfrm>
            <a:off x="155575" y="-1173163"/>
            <a:ext cx="24765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[Foto]"/>
          <p:cNvSpPr>
            <a:spLocks noChangeAspect="1" noChangeArrowheads="1"/>
          </p:cNvSpPr>
          <p:nvPr/>
        </p:nvSpPr>
        <p:spPr bwMode="auto">
          <a:xfrm>
            <a:off x="307975" y="-1020763"/>
            <a:ext cx="24765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9" name="Picture 5" descr="C:\Users\ALVARO\Desktop\índic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35" y="3992247"/>
            <a:ext cx="1622379" cy="160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8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Workgroup</a:t>
            </a:r>
            <a:endParaRPr sz="6000" dirty="0"/>
          </a:p>
        </p:txBody>
      </p:sp>
      <p:sp>
        <p:nvSpPr>
          <p:cNvPr id="4" name="Shape 758"/>
          <p:cNvSpPr/>
          <p:nvPr/>
        </p:nvSpPr>
        <p:spPr>
          <a:xfrm>
            <a:off x="1619672" y="2564904"/>
            <a:ext cx="1194797" cy="2620790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342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LVARO\Desktop\Swot_espacio_centr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6" y="1412776"/>
            <a:ext cx="8584504" cy="496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Shape 547"/>
          <p:cNvSpPr txBox="1">
            <a:spLocks/>
          </p:cNvSpPr>
          <p:nvPr/>
        </p:nvSpPr>
        <p:spPr>
          <a:xfrm>
            <a:off x="432754" y="6246240"/>
            <a:ext cx="89888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30</a:t>
            </a:r>
            <a:endParaRPr lang="es-ES" sz="4000" dirty="0"/>
          </a:p>
        </p:txBody>
      </p:sp>
      <p:sp>
        <p:nvSpPr>
          <p:cNvPr id="29" name="Shape 733"/>
          <p:cNvSpPr/>
          <p:nvPr/>
        </p:nvSpPr>
        <p:spPr>
          <a:xfrm>
            <a:off x="7539061" y="4149613"/>
            <a:ext cx="1210793" cy="1256307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4" name="Shape 766"/>
          <p:cNvSpPr/>
          <p:nvPr/>
        </p:nvSpPr>
        <p:spPr>
          <a:xfrm rot="4908871">
            <a:off x="3061061" y="4030889"/>
            <a:ext cx="894302" cy="1529887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27" name="Picture 3" descr="C:\Users\ALVARO\Desktop\imag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388563"/>
            <a:ext cx="1517135" cy="151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64097"/>
            <a:ext cx="2458864" cy="196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768"/>
          <p:cNvSpPr/>
          <p:nvPr/>
        </p:nvSpPr>
        <p:spPr>
          <a:xfrm>
            <a:off x="2350627" y="2204864"/>
            <a:ext cx="1898451" cy="1571427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28" name="Picture 10" descr="C:\Users\ALVARO\Desktop\Code_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96" y="2374420"/>
            <a:ext cx="1382911" cy="8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ALVARO\Desktop\Cancel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446" y="2390345"/>
            <a:ext cx="882809" cy="84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ALVARO\Desktop\192874-20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4" y="2060848"/>
            <a:ext cx="1722784" cy="172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" descr="C:\Users\ALVARO\Desktop\índic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35" y="3992247"/>
            <a:ext cx="1622379" cy="160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LVARO\Desktop\índice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694" y="4040112"/>
            <a:ext cx="2793489" cy="147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30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81304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Business and Costs</a:t>
            </a:r>
            <a:endParaRPr sz="6000" dirty="0"/>
          </a:p>
        </p:txBody>
      </p:sp>
      <p:sp>
        <p:nvSpPr>
          <p:cNvPr id="5" name="Shape 780"/>
          <p:cNvSpPr/>
          <p:nvPr/>
        </p:nvSpPr>
        <p:spPr>
          <a:xfrm>
            <a:off x="1331640" y="3212976"/>
            <a:ext cx="2340950" cy="1732667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6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95736" y="2204864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Is </a:t>
            </a:r>
            <a:r>
              <a:rPr lang="es-ES" sz="6000" b="0" dirty="0" err="1">
                <a:latin typeface="Sniglet" charset="0"/>
              </a:rPr>
              <a:t>it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worth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it</a:t>
            </a:r>
            <a:r>
              <a:rPr lang="en" sz="6000" b="0" dirty="0">
                <a:latin typeface="Sniglet" charset="0"/>
              </a:rPr>
              <a:t>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32</a:t>
            </a:r>
            <a:endParaRPr lang="es-ES" sz="4000" dirty="0"/>
          </a:p>
        </p:txBody>
      </p:sp>
      <p:sp>
        <p:nvSpPr>
          <p:cNvPr id="11" name="Shape 762"/>
          <p:cNvSpPr/>
          <p:nvPr/>
        </p:nvSpPr>
        <p:spPr>
          <a:xfrm>
            <a:off x="3279296" y="3284984"/>
            <a:ext cx="2248201" cy="2507516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2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Related</a:t>
            </a:r>
            <a:r>
              <a:rPr lang="es-ES" sz="3400" dirty="0"/>
              <a:t> to </a:t>
            </a:r>
            <a:r>
              <a:rPr lang="es-ES" sz="3400" dirty="0" err="1"/>
              <a:t>teaching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33</a:t>
            </a:r>
            <a:endParaRPr lang="es-ES" sz="4000" dirty="0"/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CF5EBD9C-5784-4E7E-8D02-6AB7C9D3B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2492896"/>
            <a:ext cx="5504056" cy="376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31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34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75BDBB88-756B-448A-847A-44F2FC705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2852936"/>
            <a:ext cx="5878785" cy="375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Want</a:t>
            </a:r>
            <a:r>
              <a:rPr lang="es-ES" sz="3400" dirty="0"/>
              <a:t> a </a:t>
            </a:r>
            <a:r>
              <a:rPr lang="es-ES" sz="3400" dirty="0" err="1"/>
              <a:t>tool</a:t>
            </a:r>
            <a:r>
              <a:rPr lang="es-ES" sz="3400" dirty="0"/>
              <a:t> </a:t>
            </a:r>
            <a:r>
              <a:rPr lang="es-ES" sz="3400" dirty="0" err="1"/>
              <a:t>for</a:t>
            </a:r>
            <a:r>
              <a:rPr lang="es-ES" sz="3400" dirty="0"/>
              <a:t> </a:t>
            </a:r>
            <a:r>
              <a:rPr lang="es-ES" sz="3400" dirty="0" err="1"/>
              <a:t>programming</a:t>
            </a:r>
            <a:r>
              <a:rPr lang="es-ES" sz="3400" dirty="0"/>
              <a:t> at </a:t>
            </a:r>
            <a:r>
              <a:rPr lang="es-ES" sz="3400" dirty="0" err="1"/>
              <a:t>school</a:t>
            </a:r>
            <a:endParaRPr sz="34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35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6AB7123-8BEB-49AC-8888-158672595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869444"/>
            <a:ext cx="5765295" cy="359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18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Would</a:t>
            </a:r>
            <a:r>
              <a:rPr lang="es-ES" sz="3400" dirty="0"/>
              <a:t> use </a:t>
            </a:r>
            <a:r>
              <a:rPr lang="es-ES" sz="3400" dirty="0" err="1"/>
              <a:t>the</a:t>
            </a:r>
            <a:r>
              <a:rPr lang="es-ES" sz="3400" dirty="0"/>
              <a:t> </a:t>
            </a:r>
            <a:r>
              <a:rPr lang="es-ES" sz="3400" dirty="0" err="1"/>
              <a:t>tool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41729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36</a:t>
            </a:r>
            <a:endParaRPr lang="es-ES" sz="4000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A4EB386D-077A-4CE5-9C17-6EA6D61EB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33" y="2444888"/>
            <a:ext cx="7719171" cy="338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73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400" dirty="0" err="1"/>
              <a:t>From</a:t>
            </a:r>
            <a:r>
              <a:rPr lang="es-ES" sz="3400" dirty="0"/>
              <a:t> 88 </a:t>
            </a:r>
            <a:r>
              <a:rPr lang="es-ES" sz="3400" dirty="0" err="1"/>
              <a:t>people</a:t>
            </a:r>
            <a:r>
              <a:rPr lang="es-ES" sz="3400" dirty="0"/>
              <a:t>: </a:t>
            </a:r>
            <a:r>
              <a:rPr lang="es-ES" sz="3400" dirty="0" err="1"/>
              <a:t>Thoughts</a:t>
            </a:r>
            <a:r>
              <a:rPr lang="es-ES" sz="3400" dirty="0"/>
              <a:t> </a:t>
            </a:r>
            <a:r>
              <a:rPr lang="es-ES" sz="3400" dirty="0" err="1"/>
              <a:t>about</a:t>
            </a:r>
            <a:r>
              <a:rPr lang="es-ES" sz="3400" dirty="0"/>
              <a:t> </a:t>
            </a:r>
            <a:r>
              <a:rPr lang="es-ES" sz="3400" dirty="0" err="1"/>
              <a:t>students</a:t>
            </a:r>
            <a:endParaRPr lang="es-ES" sz="3400" dirty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37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8B2B403F-D9D9-475C-9E39-1AC68A399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841045"/>
            <a:ext cx="5713184" cy="363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22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23728" y="1484784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6000" b="0" dirty="0" err="1">
                <a:latin typeface="Sniglet" charset="0"/>
              </a:rPr>
              <a:t>How</a:t>
            </a:r>
            <a:r>
              <a:rPr lang="es-ES" sz="6000" b="0" dirty="0">
                <a:latin typeface="Sniglet" charset="0"/>
              </a:rPr>
              <a:t> </a:t>
            </a:r>
            <a:r>
              <a:rPr lang="es-ES" sz="6000" b="0" dirty="0" err="1">
                <a:latin typeface="Sniglet" charset="0"/>
              </a:rPr>
              <a:t>much</a:t>
            </a:r>
            <a:r>
              <a:rPr lang="en" sz="6000" b="0" dirty="0">
                <a:latin typeface="Sniglet" charset="0"/>
              </a:rPr>
              <a:t>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38</a:t>
            </a:r>
            <a:endParaRPr lang="es-ES" sz="4000" dirty="0"/>
          </a:p>
        </p:txBody>
      </p:sp>
      <p:pic>
        <p:nvPicPr>
          <p:cNvPr id="10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11" y="2564904"/>
            <a:ext cx="360040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1763688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Direct Costs: 3700 €/m </a:t>
            </a:r>
          </a:p>
        </p:txBody>
      </p:sp>
      <p:grpSp>
        <p:nvGrpSpPr>
          <p:cNvPr id="8" name="Shape 631"/>
          <p:cNvGrpSpPr/>
          <p:nvPr/>
        </p:nvGrpSpPr>
        <p:grpSpPr>
          <a:xfrm>
            <a:off x="2987824" y="2728017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1763688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Indirect Costs: 4750 €/m</a:t>
            </a:r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1619672" y="4509120"/>
            <a:ext cx="6221732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800" dirty="0"/>
              <a:t/>
            </a:r>
            <a:br>
              <a:rPr lang="es-ES" sz="4800" dirty="0"/>
            </a:br>
            <a:r>
              <a:rPr lang="es-ES" sz="4000" dirty="0" err="1"/>
              <a:t>Amortizations</a:t>
            </a:r>
            <a:r>
              <a:rPr lang="es-ES" sz="4000" dirty="0"/>
              <a:t>: 800 €/m</a:t>
            </a:r>
            <a:endParaRPr lang="en" sz="4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39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68985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49" y="1623147"/>
            <a:ext cx="2164071" cy="243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/>
              <a:t>Álvaro Domínguez Núñez Business Manager</a:t>
            </a:r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2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81" y="1502200"/>
            <a:ext cx="2596399" cy="2558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548"/>
          <p:cNvSpPr txBox="1">
            <a:spLocks/>
          </p:cNvSpPr>
          <p:nvPr/>
        </p:nvSpPr>
        <p:spPr>
          <a:xfrm>
            <a:off x="3893" y="4149080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/>
              <a:t>Alejandro Román Rodríguez </a:t>
            </a:r>
          </a:p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/>
              <a:t>     Project Manager</a:t>
            </a:r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8978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107504" y="2832400"/>
            <a:ext cx="91440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000" dirty="0"/>
              <a:t>37000 € + 4000 € = 41000 € </a:t>
            </a:r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40</a:t>
            </a:r>
            <a:endParaRPr lang="es-ES" sz="4000" dirty="0"/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1619672" y="1705212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/>
              <a:t>9250 €/m</a:t>
            </a:r>
          </a:p>
        </p:txBody>
      </p:sp>
    </p:spTree>
    <p:extLst>
      <p:ext uri="{BB962C8B-B14F-4D97-AF65-F5344CB8AC3E}">
        <p14:creationId xmlns:p14="http://schemas.microsoft.com/office/powerpoint/2010/main" val="2362383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41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565712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42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792414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 smtClean="0">
                <a:latin typeface="Sniglet" charset="0"/>
              </a:rPr>
              <a:t>Is it profitable?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43</a:t>
            </a:r>
            <a:endParaRPr lang="es-ES" sz="4000" dirty="0"/>
          </a:p>
        </p:txBody>
      </p:sp>
      <p:sp>
        <p:nvSpPr>
          <p:cNvPr id="9" name="Shape 781"/>
          <p:cNvSpPr/>
          <p:nvPr/>
        </p:nvSpPr>
        <p:spPr>
          <a:xfrm>
            <a:off x="3097826" y="2996952"/>
            <a:ext cx="3096344" cy="2845722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43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44</a:t>
            </a:r>
            <a:endParaRPr lang="es-ES" sz="4000" dirty="0"/>
          </a:p>
        </p:txBody>
      </p:sp>
      <p:pic>
        <p:nvPicPr>
          <p:cNvPr id="11" name="Picture 6" descr="C:\Users\ALVARO\Desktop\schoo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4" y="1916832"/>
            <a:ext cx="3149822" cy="314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1783665" y="5323220"/>
            <a:ext cx="614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5200" dirty="0" err="1"/>
              <a:t>Schools</a:t>
            </a:r>
            <a:r>
              <a:rPr lang="es-ES" sz="5200" dirty="0"/>
              <a:t> </a:t>
            </a:r>
            <a:r>
              <a:rPr lang="es-ES" sz="5200" dirty="0" err="1" smtClean="0"/>
              <a:t>buy</a:t>
            </a:r>
            <a:r>
              <a:rPr lang="es-ES" sz="5200" dirty="0" smtClean="0"/>
              <a:t> </a:t>
            </a:r>
            <a:r>
              <a:rPr lang="es-ES" sz="5200" dirty="0" err="1"/>
              <a:t>licenses</a:t>
            </a:r>
            <a:endParaRPr lang="es-ES" sz="5200" dirty="0"/>
          </a:p>
        </p:txBody>
      </p:sp>
      <p:pic>
        <p:nvPicPr>
          <p:cNvPr id="3075" name="Picture 3" descr="C:\Users\ALVARO\Desktop\índi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35" y="1916832"/>
            <a:ext cx="2586726" cy="340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LVARO\Desktop\Ro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088519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169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9" name="Shape 599"/>
          <p:cNvSpPr txBox="1">
            <a:spLocks noGrp="1"/>
          </p:cNvSpPr>
          <p:nvPr>
            <p:ph type="title"/>
          </p:nvPr>
        </p:nvSpPr>
        <p:spPr>
          <a:xfrm>
            <a:off x="1501800" y="170792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And tables to compare data</a:t>
            </a:r>
            <a:endParaRPr sz="3600" dirty="0"/>
          </a:p>
        </p:txBody>
      </p:sp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059399004"/>
              </p:ext>
            </p:extLst>
          </p:nvPr>
        </p:nvGraphicFramePr>
        <p:xfrm>
          <a:off x="179512" y="1484784"/>
          <a:ext cx="8856984" cy="4844542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19442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842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142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1424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SIZE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USERS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FREE EXERCISES</a:t>
                      </a:r>
                      <a:endParaRPr sz="36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PRICE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BASIC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MEDIUM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550€/y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881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LARGE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500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75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700€/y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45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33334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46</a:t>
            </a:r>
            <a:endParaRPr lang="es-ES" sz="4000" dirty="0"/>
          </a:p>
        </p:txBody>
      </p:sp>
      <p:pic>
        <p:nvPicPr>
          <p:cNvPr id="11" name="Picture 6" descr="C:\Users\ALVARO\Desktop\schoo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40" y="1916832"/>
            <a:ext cx="2861729" cy="28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1639648" y="5085201"/>
            <a:ext cx="614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err="1"/>
              <a:t>Schools</a:t>
            </a:r>
            <a:r>
              <a:rPr lang="es-ES" sz="4600" dirty="0"/>
              <a:t> </a:t>
            </a:r>
            <a:r>
              <a:rPr lang="es-ES" sz="4600" dirty="0" err="1" smtClean="0"/>
              <a:t>buy</a:t>
            </a:r>
            <a:r>
              <a:rPr lang="es-ES" sz="4600" dirty="0" smtClean="0"/>
              <a:t> </a:t>
            </a:r>
            <a:r>
              <a:rPr lang="es-ES" sz="4600" dirty="0" err="1" smtClean="0"/>
              <a:t>exercises</a:t>
            </a:r>
            <a:endParaRPr lang="es-ES" sz="4600" dirty="0"/>
          </a:p>
        </p:txBody>
      </p:sp>
      <p:pic>
        <p:nvPicPr>
          <p:cNvPr id="10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924" y="2060849"/>
            <a:ext cx="1767810" cy="176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17" y="3162801"/>
            <a:ext cx="1422053" cy="142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625"/>
          <p:cNvSpPr txBox="1">
            <a:spLocks/>
          </p:cNvSpPr>
          <p:nvPr/>
        </p:nvSpPr>
        <p:spPr>
          <a:xfrm>
            <a:off x="5651573" y="4163119"/>
            <a:ext cx="3195244" cy="94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15" name="Picture 4" descr="C:\Users\ALVARO\Desktop\Ro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890037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790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C:\Users\ALVARO\Desktop\R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086" y="3705502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47</a:t>
            </a:r>
            <a:endParaRPr lang="es-ES" sz="4000" dirty="0"/>
          </a:p>
        </p:txBody>
      </p:sp>
      <p:pic>
        <p:nvPicPr>
          <p:cNvPr id="10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98317"/>
            <a:ext cx="2623423" cy="262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Programado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442" y="3208512"/>
            <a:ext cx="2124150" cy="208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1639648" y="5503240"/>
            <a:ext cx="614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err="1" smtClean="0"/>
              <a:t>Programmer</a:t>
            </a:r>
            <a:r>
              <a:rPr lang="es-ES" sz="4600" dirty="0" smtClean="0"/>
              <a:t> </a:t>
            </a:r>
            <a:r>
              <a:rPr lang="es-ES" sz="4600" dirty="0" err="1" smtClean="0"/>
              <a:t>gets</a:t>
            </a:r>
            <a:r>
              <a:rPr lang="es-ES" sz="4600" dirty="0" smtClean="0"/>
              <a:t> </a:t>
            </a:r>
            <a:r>
              <a:rPr lang="es-ES" sz="4600" dirty="0" err="1" smtClean="0"/>
              <a:t>money</a:t>
            </a:r>
            <a:endParaRPr lang="es-ES" sz="4600" dirty="0"/>
          </a:p>
        </p:txBody>
      </p:sp>
      <p:sp>
        <p:nvSpPr>
          <p:cNvPr id="18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4860032" y="2065312"/>
            <a:ext cx="4772248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smtClean="0"/>
              <a:t> </a:t>
            </a:r>
            <a:r>
              <a:rPr lang="es-ES" sz="4600" dirty="0" err="1" smtClean="0"/>
              <a:t>ClimbCode</a:t>
            </a:r>
            <a:endParaRPr lang="es-ES" sz="4600" dirty="0"/>
          </a:p>
        </p:txBody>
      </p:sp>
      <p:pic>
        <p:nvPicPr>
          <p:cNvPr id="15" name="Picture 4" descr="C:\Users\ALVARO\Desktop\R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298317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3668289" y="3602846"/>
            <a:ext cx="1046996" cy="92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smtClean="0">
                <a:solidFill>
                  <a:schemeClr val="tx1"/>
                </a:solidFill>
              </a:rPr>
              <a:t>%</a:t>
            </a:r>
            <a:endParaRPr lang="es-ES" sz="4600" dirty="0">
              <a:solidFill>
                <a:schemeClr val="tx1"/>
              </a:solidFill>
            </a:endParaRPr>
          </a:p>
        </p:txBody>
      </p:sp>
      <p:sp>
        <p:nvSpPr>
          <p:cNvPr id="22" name="Shape 570">
            <a:extLst>
              <a:ext uri="{FF2B5EF4-FFF2-40B4-BE49-F238E27FC236}">
                <a16:creationId xmlns="" xmlns:a16="http://schemas.microsoft.com/office/drawing/2014/main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3668289" y="2176128"/>
            <a:ext cx="1046996" cy="92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smtClean="0">
                <a:solidFill>
                  <a:schemeClr val="tx1"/>
                </a:solidFill>
              </a:rPr>
              <a:t>%</a:t>
            </a:r>
            <a:endParaRPr lang="es-ES" sz="4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040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Business and Costs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48</a:t>
            </a:r>
            <a:endParaRPr lang="es-ES" sz="4000" dirty="0"/>
          </a:p>
        </p:txBody>
      </p:sp>
      <p:pic>
        <p:nvPicPr>
          <p:cNvPr id="2050" name="Picture 2" descr="C:\Users\ALVARO\Desktop\paypal_PNG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7016632" cy="18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3216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Work Methodology</a:t>
            </a:r>
            <a:endParaRPr sz="6000" dirty="0"/>
          </a:p>
        </p:txBody>
      </p:sp>
      <p:sp>
        <p:nvSpPr>
          <p:cNvPr id="3" name="Shape 771"/>
          <p:cNvSpPr/>
          <p:nvPr/>
        </p:nvSpPr>
        <p:spPr>
          <a:xfrm>
            <a:off x="683568" y="2708920"/>
            <a:ext cx="3204937" cy="2300676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443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-108520" y="4039344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Andrés Fernández </a:t>
            </a:r>
            <a:r>
              <a:rPr lang="es-ES" sz="3000" dirty="0" err="1"/>
              <a:t>Alés</a:t>
            </a:r>
            <a:endParaRPr lang="es-ES" sz="3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lvl="0" indent="0" algn="ctr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Alejandro Garrido Resina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9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05498"/>
            <a:ext cx="2130353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849" y="1605498"/>
            <a:ext cx="2234870" cy="242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095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pic>
        <p:nvPicPr>
          <p:cNvPr id="12290" name="Picture 2" descr="Resultado de imagen de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37295"/>
            <a:ext cx="6696744" cy="669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/>
              <a:t>SCRUM: </a:t>
            </a:r>
            <a:r>
              <a:rPr lang="es-ES" sz="4000" dirty="0" err="1"/>
              <a:t>Three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.</a:t>
            </a:r>
            <a:endParaRPr sz="4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50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084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/>
              <a:t>Sprint 1: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51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esultado de imagen de CR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76872"/>
            <a:ext cx="6402401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84" y="1861628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58" y="3632036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5700719" y="5340496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2627338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Future</a:t>
            </a:r>
            <a:r>
              <a:rPr lang="es-ES" sz="4000" dirty="0"/>
              <a:t> </a:t>
            </a:r>
            <a:r>
              <a:rPr lang="es-ES" sz="4000" dirty="0" err="1"/>
              <a:t>Sprints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52</a:t>
            </a:r>
            <a:endParaRPr lang="es-ES" sz="4000" dirty="0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747100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2685321"/>
            <a:ext cx="1634519" cy="163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90" y="4092037"/>
            <a:ext cx="1361831" cy="136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625"/>
          <p:cNvSpPr txBox="1">
            <a:spLocks/>
          </p:cNvSpPr>
          <p:nvPr/>
        </p:nvSpPr>
        <p:spPr>
          <a:xfrm>
            <a:off x="584668" y="5392491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4098" name="Picture 2" descr="Resultado de imagen de Docume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97" y="4221088"/>
            <a:ext cx="2156119" cy="215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685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Development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53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266" name="Picture 2" descr="PostgreSQL Encryption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76" y="2520515"/>
            <a:ext cx="3511205" cy="3209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84784"/>
            <a:ext cx="4676775" cy="2428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pytho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365104"/>
            <a:ext cx="4793794" cy="2029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4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Knowledge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54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292" name="Picture 4" descr="Curso gratis de GIT y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12530"/>
            <a:ext cx="6591912" cy="41199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5842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55</a:t>
            </a:r>
            <a:endParaRPr lang="es-ES"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548"/>
          <p:cNvSpPr txBox="1">
            <a:spLocks/>
          </p:cNvSpPr>
          <p:nvPr/>
        </p:nvSpPr>
        <p:spPr>
          <a:xfrm>
            <a:off x="-108520" y="4039344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/>
              <a:t>Miguel Ángel Baños Carretón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060603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Álvaro Sánchez López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1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702" y="1442782"/>
            <a:ext cx="2659075" cy="2503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LVARO\Desktop\Migu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69770"/>
            <a:ext cx="2524873" cy="224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182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7</a:t>
            </a:r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84784"/>
            <a:ext cx="2691633" cy="2822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48"/>
          <p:cNvSpPr txBox="1">
            <a:spLocks noGrp="1"/>
          </p:cNvSpPr>
          <p:nvPr>
            <p:ph type="body" idx="1"/>
          </p:nvPr>
        </p:nvSpPr>
        <p:spPr>
          <a:xfrm>
            <a:off x="2627784" y="4437112"/>
            <a:ext cx="3528392" cy="1550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Jesús Sosa Sánchez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Software </a:t>
            </a:r>
            <a:r>
              <a:rPr lang="es-ES" sz="3000" dirty="0" err="1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234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Idea &amp; MVP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1547664" y="2492896"/>
            <a:ext cx="2289898" cy="266268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Idea &amp; MVP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  <p:sp>
        <p:nvSpPr>
          <p:cNvPr id="8" name="Shape 768"/>
          <p:cNvSpPr/>
          <p:nvPr/>
        </p:nvSpPr>
        <p:spPr>
          <a:xfrm>
            <a:off x="864803" y="1844824"/>
            <a:ext cx="2231033" cy="1991488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3727795" y="2492896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3385964" y="3578847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2570047" y="4801720"/>
            <a:ext cx="3662475" cy="10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/>
              <a:t>ClimbCode</a:t>
            </a:r>
            <a:endParaRPr lang="en" sz="4400" dirty="0"/>
          </a:p>
        </p:txBody>
      </p:sp>
      <p:sp>
        <p:nvSpPr>
          <p:cNvPr id="4" name="AutoShape 2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29" y="2145220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School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4" descr="School free icon"/>
          <p:cNvSpPr>
            <a:spLocks noChangeAspect="1" noChangeArrowheads="1"/>
          </p:cNvSpPr>
          <p:nvPr/>
        </p:nvSpPr>
        <p:spPr bwMode="auto">
          <a:xfrm>
            <a:off x="307975" y="-8683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C:\Users\ALVARO\Desktop\schoo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38" y="1523137"/>
            <a:ext cx="2217457" cy="22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2693</Words>
  <Application>Microsoft Office PowerPoint</Application>
  <PresentationFormat>Presentación en pantalla (4:3)</PresentationFormat>
  <Paragraphs>243</Paragraphs>
  <Slides>55</Slides>
  <Notes>55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9" baseType="lpstr">
      <vt:lpstr>Arial</vt:lpstr>
      <vt:lpstr>Sniglet</vt:lpstr>
      <vt:lpstr>Dosis</vt:lpstr>
      <vt:lpstr>Friar template</vt:lpstr>
      <vt:lpstr>ClimbCode</vt:lpstr>
      <vt:lpstr>Our Path Today</vt:lpstr>
      <vt:lpstr>The Workgroup</vt:lpstr>
      <vt:lpstr>The Workgroup</vt:lpstr>
      <vt:lpstr>The Workgroup</vt:lpstr>
      <vt:lpstr>The Workgroup</vt:lpstr>
      <vt:lpstr>The Workgroup</vt:lpstr>
      <vt:lpstr>Idea &amp; MVP</vt:lpstr>
      <vt:lpstr>Idea &amp; MVP</vt:lpstr>
      <vt:lpstr>Idea &amp; MVP</vt:lpstr>
      <vt:lpstr>Presentación de PowerPoint</vt:lpstr>
      <vt:lpstr>Presentación de PowerPoint</vt:lpstr>
      <vt:lpstr>Idea &amp; MVP</vt:lpstr>
      <vt:lpstr>Idea &amp; MVP</vt:lpstr>
      <vt:lpstr>Idea &amp; MVP</vt:lpstr>
      <vt:lpstr>Idea &amp; MVP</vt:lpstr>
      <vt:lpstr>Idea &amp; MVP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Idea &amp; MVP</vt:lpstr>
      <vt:lpstr>Idea &amp; MVP</vt:lpstr>
      <vt:lpstr>Idea &amp; MVP</vt:lpstr>
      <vt:lpstr>Idea &amp; MVP</vt:lpstr>
      <vt:lpstr>Idea &amp; MVP</vt:lpstr>
      <vt:lpstr>Business and Costs</vt:lpstr>
      <vt:lpstr>Presentación de PowerPoint</vt:lpstr>
      <vt:lpstr>Business and Costs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And tables to compare data</vt:lpstr>
      <vt:lpstr>Business and Costs</vt:lpstr>
      <vt:lpstr>Business and Costs</vt:lpstr>
      <vt:lpstr>Business and Costs</vt:lpstr>
      <vt:lpstr>Work Methodology</vt:lpstr>
      <vt:lpstr>Work Methodology</vt:lpstr>
      <vt:lpstr>Work Methodology</vt:lpstr>
      <vt:lpstr>Work Methodology</vt:lpstr>
      <vt:lpstr>Work Methodology</vt:lpstr>
      <vt:lpstr>Work Methodology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122</cp:revision>
  <dcterms:modified xsi:type="dcterms:W3CDTF">2018-03-07T19:59:16Z</dcterms:modified>
</cp:coreProperties>
</file>